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75" r:id="rId2"/>
    <p:sldId id="277" r:id="rId3"/>
    <p:sldId id="279" r:id="rId4"/>
    <p:sldId id="280" r:id="rId5"/>
    <p:sldId id="281" r:id="rId6"/>
    <p:sldId id="259" r:id="rId7"/>
    <p:sldId id="261" r:id="rId8"/>
    <p:sldId id="264" r:id="rId9"/>
    <p:sldId id="267" r:id="rId10"/>
    <p:sldId id="268" r:id="rId11"/>
    <p:sldId id="290" r:id="rId12"/>
    <p:sldId id="291" r:id="rId13"/>
    <p:sldId id="292" r:id="rId14"/>
    <p:sldId id="293" r:id="rId15"/>
    <p:sldId id="298" r:id="rId16"/>
    <p:sldId id="294" r:id="rId17"/>
    <p:sldId id="295" r:id="rId18"/>
    <p:sldId id="296" r:id="rId19"/>
    <p:sldId id="299"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266F5-58FF-4058-A4A3-FBB64528CE8A}" v="109" dt="2023-01-30T15:49:37.737"/>
    <p1510:client id="{32A7DF1A-A5FC-4D5C-8236-24935533E513}" v="399" dt="2023-01-30T16:25:07.854"/>
    <p1510:client id="{946B3967-085E-40B9-9476-FDCC2D6C7233}" v="39" dt="2023-01-30T16:56:51.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94660"/>
  </p:normalViewPr>
  <p:slideViewPr>
    <p:cSldViewPr snapToGrid="0">
      <p:cViewPr>
        <p:scale>
          <a:sx n="60" d="100"/>
          <a:sy n="60" d="100"/>
        </p:scale>
        <p:origin x="-168"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k porwal" userId="53a4057b632e98f1" providerId="Windows Live" clId="Web-{32A7DF1A-A5FC-4D5C-8236-24935533E513}"/>
    <pc:docChg chg="addSld delSld modSld addMainMaster delMainMaster">
      <pc:chgData name="palak porwal" userId="53a4057b632e98f1" providerId="Windows Live" clId="Web-{32A7DF1A-A5FC-4D5C-8236-24935533E513}" dt="2023-01-30T16:25:07.260" v="396" actId="20577"/>
      <pc:docMkLst>
        <pc:docMk/>
      </pc:docMkLst>
      <pc:sldChg chg="modSp del mod modClrScheme chgLayout">
        <pc:chgData name="palak porwal" userId="53a4057b632e98f1" providerId="Windows Live" clId="Web-{32A7DF1A-A5FC-4D5C-8236-24935533E513}" dt="2023-01-30T15:58:16.602" v="103"/>
        <pc:sldMkLst>
          <pc:docMk/>
          <pc:sldMk cId="2858121237" sldId="257"/>
        </pc:sldMkLst>
        <pc:spChg chg="mod ord">
          <ac:chgData name="palak porwal" userId="53a4057b632e98f1" providerId="Windows Live" clId="Web-{32A7DF1A-A5FC-4D5C-8236-24935533E513}" dt="2023-01-30T15:54:14.441" v="4"/>
          <ac:spMkLst>
            <pc:docMk/>
            <pc:sldMk cId="2858121237" sldId="257"/>
            <ac:spMk id="2" creationId="{00000000-0000-0000-0000-000000000000}"/>
          </ac:spMkLst>
        </pc:spChg>
        <pc:spChg chg="mod ord">
          <ac:chgData name="palak porwal" userId="53a4057b632e98f1" providerId="Windows Live" clId="Web-{32A7DF1A-A5FC-4D5C-8236-24935533E513}" dt="2023-01-30T15:54:14.441" v="4"/>
          <ac:spMkLst>
            <pc:docMk/>
            <pc:sldMk cId="2858121237" sldId="257"/>
            <ac:spMk id="3" creationId="{00000000-0000-0000-0000-000000000000}"/>
          </ac:spMkLst>
        </pc:spChg>
      </pc:sldChg>
      <pc:sldChg chg="modSp del mod modClrScheme chgLayout">
        <pc:chgData name="palak porwal" userId="53a4057b632e98f1" providerId="Windows Live" clId="Web-{32A7DF1A-A5FC-4D5C-8236-24935533E513}" dt="2023-01-30T15:58:23.836" v="104"/>
        <pc:sldMkLst>
          <pc:docMk/>
          <pc:sldMk cId="356182695" sldId="258"/>
        </pc:sldMkLst>
        <pc:spChg chg="mod ord">
          <ac:chgData name="palak porwal" userId="53a4057b632e98f1" providerId="Windows Live" clId="Web-{32A7DF1A-A5FC-4D5C-8236-24935533E513}" dt="2023-01-30T15:54:14.441" v="4"/>
          <ac:spMkLst>
            <pc:docMk/>
            <pc:sldMk cId="356182695" sldId="258"/>
            <ac:spMk id="2" creationId="{00000000-0000-0000-0000-000000000000}"/>
          </ac:spMkLst>
        </pc:spChg>
        <pc:spChg chg="mod ord">
          <ac:chgData name="palak porwal" userId="53a4057b632e98f1" providerId="Windows Live" clId="Web-{32A7DF1A-A5FC-4D5C-8236-24935533E513}" dt="2023-01-30T15:54:14.441" v="4"/>
          <ac:spMkLst>
            <pc:docMk/>
            <pc:sldMk cId="356182695" sldId="258"/>
            <ac:spMk id="3" creationId="{00000000-0000-0000-0000-000000000000}"/>
          </ac:spMkLst>
        </pc:spChg>
      </pc:sldChg>
      <pc:sldChg chg="addSp modSp mod setBg modClrScheme chgLayout">
        <pc:chgData name="palak porwal" userId="53a4057b632e98f1" providerId="Windows Live" clId="Web-{32A7DF1A-A5FC-4D5C-8236-24935533E513}" dt="2023-01-30T16:01:13.246" v="224"/>
        <pc:sldMkLst>
          <pc:docMk/>
          <pc:sldMk cId="3027959938" sldId="259"/>
        </pc:sldMkLst>
        <pc:spChg chg="mod ord">
          <ac:chgData name="palak porwal" userId="53a4057b632e98f1" providerId="Windows Live" clId="Web-{32A7DF1A-A5FC-4D5C-8236-24935533E513}" dt="2023-01-30T16:01:13.246" v="224"/>
          <ac:spMkLst>
            <pc:docMk/>
            <pc:sldMk cId="3027959938" sldId="259"/>
            <ac:spMk id="2" creationId="{00000000-0000-0000-0000-000000000000}"/>
          </ac:spMkLst>
        </pc:spChg>
        <pc:spChg chg="mod ord">
          <ac:chgData name="palak porwal" userId="53a4057b632e98f1" providerId="Windows Live" clId="Web-{32A7DF1A-A5FC-4D5C-8236-24935533E513}" dt="2023-01-30T16:01:13.246" v="224"/>
          <ac:spMkLst>
            <pc:docMk/>
            <pc:sldMk cId="3027959938" sldId="259"/>
            <ac:spMk id="3" creationId="{00000000-0000-0000-0000-000000000000}"/>
          </ac:spMkLst>
        </pc:spChg>
        <pc:spChg chg="add">
          <ac:chgData name="palak porwal" userId="53a4057b632e98f1" providerId="Windows Live" clId="Web-{32A7DF1A-A5FC-4D5C-8236-24935533E513}" dt="2023-01-30T16:01:13.246" v="224"/>
          <ac:spMkLst>
            <pc:docMk/>
            <pc:sldMk cId="3027959938" sldId="259"/>
            <ac:spMk id="8" creationId="{907EF6B7-1338-4443-8C46-6A318D952DFD}"/>
          </ac:spMkLst>
        </pc:spChg>
        <pc:spChg chg="add">
          <ac:chgData name="palak porwal" userId="53a4057b632e98f1" providerId="Windows Live" clId="Web-{32A7DF1A-A5FC-4D5C-8236-24935533E513}" dt="2023-01-30T16:01:13.246" v="224"/>
          <ac:spMkLst>
            <pc:docMk/>
            <pc:sldMk cId="3027959938" sldId="259"/>
            <ac:spMk id="10" creationId="{DAAE4CDD-124C-4DCF-9584-B6033B545DD5}"/>
          </ac:spMkLst>
        </pc:spChg>
        <pc:spChg chg="add">
          <ac:chgData name="palak porwal" userId="53a4057b632e98f1" providerId="Windows Live" clId="Web-{32A7DF1A-A5FC-4D5C-8236-24935533E513}" dt="2023-01-30T16:01:13.246" v="224"/>
          <ac:spMkLst>
            <pc:docMk/>
            <pc:sldMk cId="3027959938" sldId="259"/>
            <ac:spMk id="12" creationId="{081E4A58-353D-44AE-B2FC-2A74E2E400F7}"/>
          </ac:spMkLst>
        </pc:spChg>
      </pc:sldChg>
      <pc:sldChg chg="addSp modSp mod setBg modClrScheme chgLayout">
        <pc:chgData name="palak porwal" userId="53a4057b632e98f1" providerId="Windows Live" clId="Web-{32A7DF1A-A5FC-4D5C-8236-24935533E513}" dt="2023-01-30T16:01:18.184" v="225"/>
        <pc:sldMkLst>
          <pc:docMk/>
          <pc:sldMk cId="2792746926" sldId="261"/>
        </pc:sldMkLst>
        <pc:spChg chg="mod ord">
          <ac:chgData name="palak porwal" userId="53a4057b632e98f1" providerId="Windows Live" clId="Web-{32A7DF1A-A5FC-4D5C-8236-24935533E513}" dt="2023-01-30T16:01:18.184" v="225"/>
          <ac:spMkLst>
            <pc:docMk/>
            <pc:sldMk cId="2792746926" sldId="261"/>
            <ac:spMk id="2" creationId="{00000000-0000-0000-0000-000000000000}"/>
          </ac:spMkLst>
        </pc:spChg>
        <pc:spChg chg="mod ord">
          <ac:chgData name="palak porwal" userId="53a4057b632e98f1" providerId="Windows Live" clId="Web-{32A7DF1A-A5FC-4D5C-8236-24935533E513}" dt="2023-01-30T16:01:18.184" v="225"/>
          <ac:spMkLst>
            <pc:docMk/>
            <pc:sldMk cId="2792746926" sldId="261"/>
            <ac:spMk id="3" creationId="{00000000-0000-0000-0000-000000000000}"/>
          </ac:spMkLst>
        </pc:spChg>
        <pc:spChg chg="add">
          <ac:chgData name="palak porwal" userId="53a4057b632e98f1" providerId="Windows Live" clId="Web-{32A7DF1A-A5FC-4D5C-8236-24935533E513}" dt="2023-01-30T16:01:18.184" v="225"/>
          <ac:spMkLst>
            <pc:docMk/>
            <pc:sldMk cId="2792746926" sldId="261"/>
            <ac:spMk id="8" creationId="{907EF6B7-1338-4443-8C46-6A318D952DFD}"/>
          </ac:spMkLst>
        </pc:spChg>
        <pc:spChg chg="add">
          <ac:chgData name="palak porwal" userId="53a4057b632e98f1" providerId="Windows Live" clId="Web-{32A7DF1A-A5FC-4D5C-8236-24935533E513}" dt="2023-01-30T16:01:18.184" v="225"/>
          <ac:spMkLst>
            <pc:docMk/>
            <pc:sldMk cId="2792746926" sldId="261"/>
            <ac:spMk id="10" creationId="{DAAE4CDD-124C-4DCF-9584-B6033B545DD5}"/>
          </ac:spMkLst>
        </pc:spChg>
        <pc:spChg chg="add">
          <ac:chgData name="palak porwal" userId="53a4057b632e98f1" providerId="Windows Live" clId="Web-{32A7DF1A-A5FC-4D5C-8236-24935533E513}" dt="2023-01-30T16:01:18.184" v="225"/>
          <ac:spMkLst>
            <pc:docMk/>
            <pc:sldMk cId="2792746926" sldId="261"/>
            <ac:spMk id="12" creationId="{081E4A58-353D-44AE-B2FC-2A74E2E400F7}"/>
          </ac:spMkLst>
        </pc:spChg>
      </pc:sldChg>
      <pc:sldChg chg="addSp delSp modSp mod modClrScheme chgLayout">
        <pc:chgData name="palak porwal" userId="53a4057b632e98f1" providerId="Windows Live" clId="Web-{32A7DF1A-A5FC-4D5C-8236-24935533E513}" dt="2023-01-30T16:03:34.655" v="242" actId="14100"/>
        <pc:sldMkLst>
          <pc:docMk/>
          <pc:sldMk cId="862382467" sldId="264"/>
        </pc:sldMkLst>
        <pc:spChg chg="mod ord">
          <ac:chgData name="palak porwal" userId="53a4057b632e98f1" providerId="Windows Live" clId="Web-{32A7DF1A-A5FC-4D5C-8236-24935533E513}" dt="2023-01-30T15:54:14.441" v="4"/>
          <ac:spMkLst>
            <pc:docMk/>
            <pc:sldMk cId="862382467" sldId="264"/>
            <ac:spMk id="2" creationId="{00000000-0000-0000-0000-000000000000}"/>
          </ac:spMkLst>
        </pc:spChg>
        <pc:spChg chg="add del mod">
          <ac:chgData name="palak porwal" userId="53a4057b632e98f1" providerId="Windows Live" clId="Web-{32A7DF1A-A5FC-4D5C-8236-24935533E513}" dt="2023-01-30T16:02:50.951" v="236"/>
          <ac:spMkLst>
            <pc:docMk/>
            <pc:sldMk cId="862382467" sldId="264"/>
            <ac:spMk id="5" creationId="{022BCDF8-F634-BA01-44C6-EC00541F7AAC}"/>
          </ac:spMkLst>
        </pc:spChg>
        <pc:picChg chg="del mod ord">
          <ac:chgData name="palak porwal" userId="53a4057b632e98f1" providerId="Windows Live" clId="Web-{32A7DF1A-A5FC-4D5C-8236-24935533E513}" dt="2023-01-30T16:02:00.247" v="235"/>
          <ac:picMkLst>
            <pc:docMk/>
            <pc:sldMk cId="862382467" sldId="264"/>
            <ac:picMk id="4" creationId="{00000000-0000-0000-0000-000000000000}"/>
          </ac:picMkLst>
        </pc:picChg>
        <pc:picChg chg="add mod ord modCrop">
          <ac:chgData name="palak porwal" userId="53a4057b632e98f1" providerId="Windows Live" clId="Web-{32A7DF1A-A5FC-4D5C-8236-24935533E513}" dt="2023-01-30T16:03:34.655" v="242" actId="14100"/>
          <ac:picMkLst>
            <pc:docMk/>
            <pc:sldMk cId="862382467" sldId="264"/>
            <ac:picMk id="6" creationId="{8BF489B0-8225-BCAD-525B-9FA7BF1492C4}"/>
          </ac:picMkLst>
        </pc:picChg>
      </pc:sldChg>
      <pc:sldChg chg="addSp delSp modSp del mod modClrScheme chgLayout">
        <pc:chgData name="palak porwal" userId="53a4057b632e98f1" providerId="Windows Live" clId="Web-{32A7DF1A-A5FC-4D5C-8236-24935533E513}" dt="2023-01-30T16:04:08.250" v="244"/>
        <pc:sldMkLst>
          <pc:docMk/>
          <pc:sldMk cId="3617089814" sldId="265"/>
        </pc:sldMkLst>
        <pc:spChg chg="mod ord">
          <ac:chgData name="palak porwal" userId="53a4057b632e98f1" providerId="Windows Live" clId="Web-{32A7DF1A-A5FC-4D5C-8236-24935533E513}" dt="2023-01-30T15:54:14.441" v="4"/>
          <ac:spMkLst>
            <pc:docMk/>
            <pc:sldMk cId="3617089814" sldId="265"/>
            <ac:spMk id="2" creationId="{00000000-0000-0000-0000-000000000000}"/>
          </ac:spMkLst>
        </pc:spChg>
        <pc:spChg chg="add mod">
          <ac:chgData name="palak porwal" userId="53a4057b632e98f1" providerId="Windows Live" clId="Web-{32A7DF1A-A5FC-4D5C-8236-24935533E513}" dt="2023-01-30T16:04:02.109" v="243"/>
          <ac:spMkLst>
            <pc:docMk/>
            <pc:sldMk cId="3617089814" sldId="265"/>
            <ac:spMk id="5" creationId="{8EB4B20E-D0DB-C816-060A-45B93B56CC44}"/>
          </ac:spMkLst>
        </pc:spChg>
        <pc:picChg chg="del mod ord">
          <ac:chgData name="palak porwal" userId="53a4057b632e98f1" providerId="Windows Live" clId="Web-{32A7DF1A-A5FC-4D5C-8236-24935533E513}" dt="2023-01-30T16:04:02.109" v="243"/>
          <ac:picMkLst>
            <pc:docMk/>
            <pc:sldMk cId="3617089814" sldId="265"/>
            <ac:picMk id="4" creationId="{00000000-0000-0000-0000-000000000000}"/>
          </ac:picMkLst>
        </pc:picChg>
      </pc:sldChg>
      <pc:sldChg chg="modSp del mod modClrScheme chgLayout">
        <pc:chgData name="palak porwal" userId="53a4057b632e98f1" providerId="Windows Live" clId="Web-{32A7DF1A-A5FC-4D5C-8236-24935533E513}" dt="2023-01-30T16:04:12.875" v="245"/>
        <pc:sldMkLst>
          <pc:docMk/>
          <pc:sldMk cId="715870253" sldId="266"/>
        </pc:sldMkLst>
        <pc:spChg chg="mod ord">
          <ac:chgData name="palak porwal" userId="53a4057b632e98f1" providerId="Windows Live" clId="Web-{32A7DF1A-A5FC-4D5C-8236-24935533E513}" dt="2023-01-30T15:54:14.441" v="4"/>
          <ac:spMkLst>
            <pc:docMk/>
            <pc:sldMk cId="715870253" sldId="266"/>
            <ac:spMk id="2" creationId="{00000000-0000-0000-0000-000000000000}"/>
          </ac:spMkLst>
        </pc:spChg>
        <pc:picChg chg="mod ord">
          <ac:chgData name="palak porwal" userId="53a4057b632e98f1" providerId="Windows Live" clId="Web-{32A7DF1A-A5FC-4D5C-8236-24935533E513}" dt="2023-01-30T15:54:14.441" v="4"/>
          <ac:picMkLst>
            <pc:docMk/>
            <pc:sldMk cId="715870253" sldId="266"/>
            <ac:picMk id="4" creationId="{00000000-0000-0000-0000-000000000000}"/>
          </ac:picMkLst>
        </pc:picChg>
      </pc:sldChg>
      <pc:sldChg chg="addSp delSp modSp mod modClrScheme chgLayout">
        <pc:chgData name="palak porwal" userId="53a4057b632e98f1" providerId="Windows Live" clId="Web-{32A7DF1A-A5FC-4D5C-8236-24935533E513}" dt="2023-01-30T16:06:33.315" v="261" actId="14100"/>
        <pc:sldMkLst>
          <pc:docMk/>
          <pc:sldMk cId="1347902567" sldId="267"/>
        </pc:sldMkLst>
        <pc:spChg chg="mod ord">
          <ac:chgData name="palak porwal" userId="53a4057b632e98f1" providerId="Windows Live" clId="Web-{32A7DF1A-A5FC-4D5C-8236-24935533E513}" dt="2023-01-30T16:05:25.017" v="251" actId="20577"/>
          <ac:spMkLst>
            <pc:docMk/>
            <pc:sldMk cId="1347902567" sldId="267"/>
            <ac:spMk id="2" creationId="{00000000-0000-0000-0000-000000000000}"/>
          </ac:spMkLst>
        </pc:spChg>
        <pc:spChg chg="add del mod">
          <ac:chgData name="palak porwal" userId="53a4057b632e98f1" providerId="Windows Live" clId="Web-{32A7DF1A-A5FC-4D5C-8236-24935533E513}" dt="2023-01-30T16:05:39.845" v="253"/>
          <ac:spMkLst>
            <pc:docMk/>
            <pc:sldMk cId="1347902567" sldId="267"/>
            <ac:spMk id="5" creationId="{5FAA0F3D-F988-8106-2FAA-65C3B06106F6}"/>
          </ac:spMkLst>
        </pc:spChg>
        <pc:spChg chg="add del mod">
          <ac:chgData name="palak porwal" userId="53a4057b632e98f1" providerId="Windows Live" clId="Web-{32A7DF1A-A5FC-4D5C-8236-24935533E513}" dt="2023-01-30T16:05:59.314" v="255"/>
          <ac:spMkLst>
            <pc:docMk/>
            <pc:sldMk cId="1347902567" sldId="267"/>
            <ac:spMk id="7" creationId="{22C6C2BB-3BA6-09AA-FA92-585CF152F851}"/>
          </ac:spMkLst>
        </pc:spChg>
        <pc:picChg chg="add del mod ord">
          <ac:chgData name="palak porwal" userId="53a4057b632e98f1" providerId="Windows Live" clId="Web-{32A7DF1A-A5FC-4D5C-8236-24935533E513}" dt="2023-01-30T16:05:45.033" v="254"/>
          <ac:picMkLst>
            <pc:docMk/>
            <pc:sldMk cId="1347902567" sldId="267"/>
            <ac:picMk id="4" creationId="{00000000-0000-0000-0000-000000000000}"/>
          </ac:picMkLst>
        </pc:picChg>
        <pc:picChg chg="add mod ord modCrop">
          <ac:chgData name="palak porwal" userId="53a4057b632e98f1" providerId="Windows Live" clId="Web-{32A7DF1A-A5FC-4D5C-8236-24935533E513}" dt="2023-01-30T16:06:33.315" v="261" actId="14100"/>
          <ac:picMkLst>
            <pc:docMk/>
            <pc:sldMk cId="1347902567" sldId="267"/>
            <ac:picMk id="8" creationId="{C0A3C26C-2FDB-07B0-B5AA-149970258588}"/>
          </ac:picMkLst>
        </pc:picChg>
      </pc:sldChg>
      <pc:sldChg chg="addSp delSp modSp mod modClrScheme chgLayout">
        <pc:chgData name="palak porwal" userId="53a4057b632e98f1" providerId="Windows Live" clId="Web-{32A7DF1A-A5FC-4D5C-8236-24935533E513}" dt="2023-01-30T16:08:09.286" v="277" actId="14100"/>
        <pc:sldMkLst>
          <pc:docMk/>
          <pc:sldMk cId="327300951" sldId="268"/>
        </pc:sldMkLst>
        <pc:spChg chg="mod ord">
          <ac:chgData name="palak porwal" userId="53a4057b632e98f1" providerId="Windows Live" clId="Web-{32A7DF1A-A5FC-4D5C-8236-24935533E513}" dt="2023-01-30T16:07:13.847" v="269" actId="20577"/>
          <ac:spMkLst>
            <pc:docMk/>
            <pc:sldMk cId="327300951" sldId="268"/>
            <ac:spMk id="2" creationId="{00000000-0000-0000-0000-000000000000}"/>
          </ac:spMkLst>
        </pc:spChg>
        <pc:spChg chg="add del mod">
          <ac:chgData name="palak porwal" userId="53a4057b632e98f1" providerId="Windows Live" clId="Web-{32A7DF1A-A5FC-4D5C-8236-24935533E513}" dt="2023-01-30T16:07:24.972" v="270"/>
          <ac:spMkLst>
            <pc:docMk/>
            <pc:sldMk cId="327300951" sldId="268"/>
            <ac:spMk id="5" creationId="{95EF2231-AD38-315C-7708-6221AD000257}"/>
          </ac:spMkLst>
        </pc:spChg>
        <pc:picChg chg="del mod ord">
          <ac:chgData name="palak porwal" userId="53a4057b632e98f1" providerId="Windows Live" clId="Web-{32A7DF1A-A5FC-4D5C-8236-24935533E513}" dt="2023-01-30T16:06:45.018" v="262"/>
          <ac:picMkLst>
            <pc:docMk/>
            <pc:sldMk cId="327300951" sldId="268"/>
            <ac:picMk id="4" creationId="{00000000-0000-0000-0000-000000000000}"/>
          </ac:picMkLst>
        </pc:picChg>
        <pc:picChg chg="add mod ord modCrop">
          <ac:chgData name="palak porwal" userId="53a4057b632e98f1" providerId="Windows Live" clId="Web-{32A7DF1A-A5FC-4D5C-8236-24935533E513}" dt="2023-01-30T16:08:09.286" v="277" actId="14100"/>
          <ac:picMkLst>
            <pc:docMk/>
            <pc:sldMk cId="327300951" sldId="268"/>
            <ac:picMk id="6" creationId="{73CF2934-D376-15A8-B702-307DE8EB6600}"/>
          </ac:picMkLst>
        </pc:picChg>
      </pc:sldChg>
      <pc:sldChg chg="modSp del mod modClrScheme chgLayout">
        <pc:chgData name="palak porwal" userId="53a4057b632e98f1" providerId="Windows Live" clId="Web-{32A7DF1A-A5FC-4D5C-8236-24935533E513}" dt="2023-01-30T16:01:23.559" v="226"/>
        <pc:sldMkLst>
          <pc:docMk/>
          <pc:sldMk cId="1167024511" sldId="272"/>
        </pc:sldMkLst>
        <pc:spChg chg="mod ord">
          <ac:chgData name="palak porwal" userId="53a4057b632e98f1" providerId="Windows Live" clId="Web-{32A7DF1A-A5FC-4D5C-8236-24935533E513}" dt="2023-01-30T15:54:14.441" v="4"/>
          <ac:spMkLst>
            <pc:docMk/>
            <pc:sldMk cId="1167024511" sldId="272"/>
            <ac:spMk id="2" creationId="{00000000-0000-0000-0000-000000000000}"/>
          </ac:spMkLst>
        </pc:spChg>
        <pc:picChg chg="mod ord">
          <ac:chgData name="palak porwal" userId="53a4057b632e98f1" providerId="Windows Live" clId="Web-{32A7DF1A-A5FC-4D5C-8236-24935533E513}" dt="2023-01-30T15:54:14.441" v="4"/>
          <ac:picMkLst>
            <pc:docMk/>
            <pc:sldMk cId="1167024511" sldId="272"/>
            <ac:picMk id="7" creationId="{00000000-0000-0000-0000-000000000000}"/>
          </ac:picMkLst>
        </pc:picChg>
      </pc:sldChg>
      <pc:sldChg chg="modSp del mod modClrScheme chgLayout">
        <pc:chgData name="palak porwal" userId="53a4057b632e98f1" providerId="Windows Live" clId="Web-{32A7DF1A-A5FC-4D5C-8236-24935533E513}" dt="2023-01-30T16:01:33.653" v="229"/>
        <pc:sldMkLst>
          <pc:docMk/>
          <pc:sldMk cId="3368355039" sldId="273"/>
        </pc:sldMkLst>
        <pc:spChg chg="mod ord">
          <ac:chgData name="palak porwal" userId="53a4057b632e98f1" providerId="Windows Live" clId="Web-{32A7DF1A-A5FC-4D5C-8236-24935533E513}" dt="2023-01-30T15:54:14.441" v="4"/>
          <ac:spMkLst>
            <pc:docMk/>
            <pc:sldMk cId="3368355039" sldId="273"/>
            <ac:spMk id="2" creationId="{00000000-0000-0000-0000-000000000000}"/>
          </ac:spMkLst>
        </pc:spChg>
        <pc:picChg chg="mod ord">
          <ac:chgData name="palak porwal" userId="53a4057b632e98f1" providerId="Windows Live" clId="Web-{32A7DF1A-A5FC-4D5C-8236-24935533E513}" dt="2023-01-30T15:54:14.441" v="4"/>
          <ac:picMkLst>
            <pc:docMk/>
            <pc:sldMk cId="3368355039" sldId="273"/>
            <ac:picMk id="5" creationId="{00000000-0000-0000-0000-000000000000}"/>
          </ac:picMkLst>
        </pc:picChg>
      </pc:sldChg>
      <pc:sldChg chg="modSp del mod modClrScheme chgLayout">
        <pc:chgData name="palak porwal" userId="53a4057b632e98f1" providerId="Windows Live" clId="Web-{32A7DF1A-A5FC-4D5C-8236-24935533E513}" dt="2023-01-30T16:01:42.965" v="232"/>
        <pc:sldMkLst>
          <pc:docMk/>
          <pc:sldMk cId="3916389840" sldId="274"/>
        </pc:sldMkLst>
        <pc:spChg chg="mod ord">
          <ac:chgData name="palak porwal" userId="53a4057b632e98f1" providerId="Windows Live" clId="Web-{32A7DF1A-A5FC-4D5C-8236-24935533E513}" dt="2023-01-30T15:54:14.441" v="4"/>
          <ac:spMkLst>
            <pc:docMk/>
            <pc:sldMk cId="3916389840" sldId="274"/>
            <ac:spMk id="2" creationId="{00000000-0000-0000-0000-000000000000}"/>
          </ac:spMkLst>
        </pc:spChg>
        <pc:picChg chg="mod ord">
          <ac:chgData name="palak porwal" userId="53a4057b632e98f1" providerId="Windows Live" clId="Web-{32A7DF1A-A5FC-4D5C-8236-24935533E513}" dt="2023-01-30T15:54:14.441" v="4"/>
          <ac:picMkLst>
            <pc:docMk/>
            <pc:sldMk cId="3916389840" sldId="274"/>
            <ac:picMk id="6" creationId="{00000000-0000-0000-0000-000000000000}"/>
          </ac:picMkLst>
        </pc:picChg>
      </pc:sldChg>
      <pc:sldChg chg="delSp modSp mod modClrScheme delDesignElem chgLayout">
        <pc:chgData name="palak porwal" userId="53a4057b632e98f1" providerId="Windows Live" clId="Web-{32A7DF1A-A5FC-4D5C-8236-24935533E513}" dt="2023-01-30T15:54:14.441" v="4"/>
        <pc:sldMkLst>
          <pc:docMk/>
          <pc:sldMk cId="2245933850" sldId="275"/>
        </pc:sldMkLst>
        <pc:spChg chg="mod ord">
          <ac:chgData name="palak porwal" userId="53a4057b632e98f1" providerId="Windows Live" clId="Web-{32A7DF1A-A5FC-4D5C-8236-24935533E513}" dt="2023-01-30T15:54:14.441" v="4"/>
          <ac:spMkLst>
            <pc:docMk/>
            <pc:sldMk cId="2245933850" sldId="275"/>
            <ac:spMk id="2" creationId="{84FFF589-CD99-43F4-AEB0-41AC1B6F1622}"/>
          </ac:spMkLst>
        </pc:spChg>
        <pc:spChg chg="mod ord">
          <ac:chgData name="palak porwal" userId="53a4057b632e98f1" providerId="Windows Live" clId="Web-{32A7DF1A-A5FC-4D5C-8236-24935533E513}" dt="2023-01-30T15:54:14.441" v="4"/>
          <ac:spMkLst>
            <pc:docMk/>
            <pc:sldMk cId="2245933850" sldId="275"/>
            <ac:spMk id="3" creationId="{FB6D2CFE-2A47-418A-8C75-7A21B40D2A5F}"/>
          </ac:spMkLst>
        </pc:spChg>
        <pc:spChg chg="del">
          <ac:chgData name="palak porwal" userId="53a4057b632e98f1" providerId="Windows Live" clId="Web-{32A7DF1A-A5FC-4D5C-8236-24935533E513}" dt="2023-01-30T15:53:09.627" v="0"/>
          <ac:spMkLst>
            <pc:docMk/>
            <pc:sldMk cId="2245933850" sldId="275"/>
            <ac:spMk id="14" creationId="{E49CC64F-7275-4E33-961B-0C5CDC439875}"/>
          </ac:spMkLst>
        </pc:spChg>
      </pc:sldChg>
      <pc:sldChg chg="addSp delSp modSp mod setBg modClrScheme setClrOvrMap delDesignElem chgLayout">
        <pc:chgData name="palak porwal" userId="53a4057b632e98f1" providerId="Windows Live" clId="Web-{32A7DF1A-A5FC-4D5C-8236-24935533E513}" dt="2023-01-30T15:54:25.394" v="5"/>
        <pc:sldMkLst>
          <pc:docMk/>
          <pc:sldMk cId="3355478401" sldId="277"/>
        </pc:sldMkLst>
        <pc:spChg chg="mod ord">
          <ac:chgData name="palak porwal" userId="53a4057b632e98f1" providerId="Windows Live" clId="Web-{32A7DF1A-A5FC-4D5C-8236-24935533E513}" dt="2023-01-30T15:54:25.394" v="5"/>
          <ac:spMkLst>
            <pc:docMk/>
            <pc:sldMk cId="3355478401" sldId="277"/>
            <ac:spMk id="2" creationId="{46EB9959-0520-4F50-A585-F70E5FF92832}"/>
          </ac:spMkLst>
        </pc:spChg>
        <pc:spChg chg="mod ord">
          <ac:chgData name="palak porwal" userId="53a4057b632e98f1" providerId="Windows Live" clId="Web-{32A7DF1A-A5FC-4D5C-8236-24935533E513}" dt="2023-01-30T15:54:25.394" v="5"/>
          <ac:spMkLst>
            <pc:docMk/>
            <pc:sldMk cId="3355478401" sldId="277"/>
            <ac:spMk id="3" creationId="{2B873EB7-560B-4B5D-9B20-13514331155E}"/>
          </ac:spMkLst>
        </pc:spChg>
        <pc:spChg chg="add del">
          <ac:chgData name="palak porwal" userId="53a4057b632e98f1" providerId="Windows Live" clId="Web-{32A7DF1A-A5FC-4D5C-8236-24935533E513}" dt="2023-01-30T15:54:14.441" v="4"/>
          <ac:spMkLst>
            <pc:docMk/>
            <pc:sldMk cId="3355478401" sldId="277"/>
            <ac:spMk id="8" creationId="{EE002732-CBB5-405C-BDDC-37C39BF6E9E0}"/>
          </ac:spMkLst>
        </pc:spChg>
        <pc:spChg chg="add del">
          <ac:chgData name="palak porwal" userId="53a4057b632e98f1" providerId="Windows Live" clId="Web-{32A7DF1A-A5FC-4D5C-8236-24935533E513}" dt="2023-01-30T15:53:42.784" v="2"/>
          <ac:spMkLst>
            <pc:docMk/>
            <pc:sldMk cId="3355478401" sldId="277"/>
            <ac:spMk id="9" creationId="{5EB8E3BF-F464-4900-8994-851061A9AD60}"/>
          </ac:spMkLst>
        </pc:spChg>
        <pc:spChg chg="add del">
          <ac:chgData name="palak porwal" userId="53a4057b632e98f1" providerId="Windows Live" clId="Web-{32A7DF1A-A5FC-4D5C-8236-24935533E513}" dt="2023-01-30T15:54:14.441" v="4"/>
          <ac:spMkLst>
            <pc:docMk/>
            <pc:sldMk cId="3355478401" sldId="277"/>
            <ac:spMk id="10" creationId="{3AA492AF-9B08-416A-9BEC-1EC284C5B2B6}"/>
          </ac:spMkLst>
        </pc:spChg>
        <pc:spChg chg="add del">
          <ac:chgData name="palak porwal" userId="53a4057b632e98f1" providerId="Windows Live" clId="Web-{32A7DF1A-A5FC-4D5C-8236-24935533E513}" dt="2023-01-30T15:54:14.441" v="4"/>
          <ac:spMkLst>
            <pc:docMk/>
            <pc:sldMk cId="3355478401" sldId="277"/>
            <ac:spMk id="12" creationId="{CBAE770C-2B15-4943-A508-EA2408AB98E4}"/>
          </ac:spMkLst>
        </pc:spChg>
        <pc:picChg chg="add del">
          <ac:chgData name="palak porwal" userId="53a4057b632e98f1" providerId="Windows Live" clId="Web-{32A7DF1A-A5FC-4D5C-8236-24935533E513}" dt="2023-01-30T15:53:42.784" v="2"/>
          <ac:picMkLst>
            <pc:docMk/>
            <pc:sldMk cId="3355478401" sldId="277"/>
            <ac:picMk id="5" creationId="{D79A83E8-DAF1-152C-5E1E-F379D885338B}"/>
          </ac:picMkLst>
        </pc:picChg>
        <pc:picChg chg="add">
          <ac:chgData name="palak porwal" userId="53a4057b632e98f1" providerId="Windows Live" clId="Web-{32A7DF1A-A5FC-4D5C-8236-24935533E513}" dt="2023-01-30T15:54:25.394" v="5"/>
          <ac:picMkLst>
            <pc:docMk/>
            <pc:sldMk cId="3355478401" sldId="277"/>
            <ac:picMk id="6" creationId="{7FDB1F7E-DDAF-1240-C913-EF173F85C4CC}"/>
          </ac:picMkLst>
        </pc:picChg>
        <pc:cxnChg chg="add">
          <ac:chgData name="palak porwal" userId="53a4057b632e98f1" providerId="Windows Live" clId="Web-{32A7DF1A-A5FC-4D5C-8236-24935533E513}" dt="2023-01-30T15:54:25.394" v="5"/>
          <ac:cxnSpMkLst>
            <pc:docMk/>
            <pc:sldMk cId="3355478401" sldId="277"/>
            <ac:cxnSpMk id="7" creationId="{A7F400EE-A8A5-48AF-B4D6-291B52C6F0B0}"/>
          </ac:cxnSpMkLst>
        </pc:cxnChg>
        <pc:cxnChg chg="add del">
          <ac:chgData name="palak porwal" userId="53a4057b632e98f1" providerId="Windows Live" clId="Web-{32A7DF1A-A5FC-4D5C-8236-24935533E513}" dt="2023-01-30T15:53:42.784" v="2"/>
          <ac:cxnSpMkLst>
            <pc:docMk/>
            <pc:sldMk cId="3355478401" sldId="277"/>
            <ac:cxnSpMk id="11" creationId="{8E0602D6-3A81-42F8-AE67-1BAAFC967CB0}"/>
          </ac:cxnSpMkLst>
        </pc:cxnChg>
        <pc:cxnChg chg="add del">
          <ac:chgData name="palak porwal" userId="53a4057b632e98f1" providerId="Windows Live" clId="Web-{32A7DF1A-A5FC-4D5C-8236-24935533E513}" dt="2023-01-30T15:54:14.441" v="4"/>
          <ac:cxnSpMkLst>
            <pc:docMk/>
            <pc:sldMk cId="3355478401" sldId="277"/>
            <ac:cxnSpMk id="14" creationId="{7955E33A-07BE-426F-B937-739F88BFB02F}"/>
          </ac:cxnSpMkLst>
        </pc:cxnChg>
      </pc:sldChg>
      <pc:sldChg chg="delSp modSp mod modClrScheme delDesignElem chgLayout">
        <pc:chgData name="palak porwal" userId="53a4057b632e98f1" providerId="Windows Live" clId="Web-{32A7DF1A-A5FC-4D5C-8236-24935533E513}" dt="2023-01-30T15:54:14.441" v="4"/>
        <pc:sldMkLst>
          <pc:docMk/>
          <pc:sldMk cId="3570047826" sldId="279"/>
        </pc:sldMkLst>
        <pc:spChg chg="mod ord">
          <ac:chgData name="palak porwal" userId="53a4057b632e98f1" providerId="Windows Live" clId="Web-{32A7DF1A-A5FC-4D5C-8236-24935533E513}" dt="2023-01-30T15:54:14.441" v="4"/>
          <ac:spMkLst>
            <pc:docMk/>
            <pc:sldMk cId="3570047826" sldId="279"/>
            <ac:spMk id="2" creationId="{200A8963-E6FC-48B4-82A7-34061319087D}"/>
          </ac:spMkLst>
        </pc:spChg>
        <pc:spChg chg="del">
          <ac:chgData name="palak porwal" userId="53a4057b632e98f1" providerId="Windows Live" clId="Web-{32A7DF1A-A5FC-4D5C-8236-24935533E513}" dt="2023-01-30T15:53:09.627" v="0"/>
          <ac:spMkLst>
            <pc:docMk/>
            <pc:sldMk cId="3570047826" sldId="279"/>
            <ac:spMk id="15" creationId="{C505E780-2083-4CB5-A42A-5E0E2908ECC3}"/>
          </ac:spMkLst>
        </pc:spChg>
        <pc:spChg chg="del">
          <ac:chgData name="palak porwal" userId="53a4057b632e98f1" providerId="Windows Live" clId="Web-{32A7DF1A-A5FC-4D5C-8236-24935533E513}" dt="2023-01-30T15:53:09.627" v="0"/>
          <ac:spMkLst>
            <pc:docMk/>
            <pc:sldMk cId="3570047826" sldId="279"/>
            <ac:spMk id="16" creationId="{7517A47C-B2E5-4B79-8061-D74B1311AF6E}"/>
          </ac:spMkLst>
        </pc:spChg>
        <pc:spChg chg="del">
          <ac:chgData name="palak porwal" userId="53a4057b632e98f1" providerId="Windows Live" clId="Web-{32A7DF1A-A5FC-4D5C-8236-24935533E513}" dt="2023-01-30T15:53:09.627" v="0"/>
          <ac:spMkLst>
            <pc:docMk/>
            <pc:sldMk cId="3570047826" sldId="279"/>
            <ac:spMk id="17" creationId="{D2C0AE1C-0118-41AE-8A10-7CDCBF10E96F}"/>
          </ac:spMkLst>
        </pc:spChg>
        <pc:spChg chg="del">
          <ac:chgData name="palak porwal" userId="53a4057b632e98f1" providerId="Windows Live" clId="Web-{32A7DF1A-A5FC-4D5C-8236-24935533E513}" dt="2023-01-30T15:53:09.627" v="0"/>
          <ac:spMkLst>
            <pc:docMk/>
            <pc:sldMk cId="3570047826" sldId="279"/>
            <ac:spMk id="19" creationId="{463EEC44-1BA3-44ED-81FC-A644B04B2A44}"/>
          </ac:spMkLst>
        </pc:spChg>
        <pc:graphicFrameChg chg="mod ord">
          <ac:chgData name="palak porwal" userId="53a4057b632e98f1" providerId="Windows Live" clId="Web-{32A7DF1A-A5FC-4D5C-8236-24935533E513}" dt="2023-01-30T15:54:14.441" v="4"/>
          <ac:graphicFrameMkLst>
            <pc:docMk/>
            <pc:sldMk cId="3570047826" sldId="279"/>
            <ac:graphicFrameMk id="18" creationId="{BFA13183-9978-9B88-DDC1-BB61C7CFBFE1}"/>
          </ac:graphicFrameMkLst>
        </pc:graphicFrameChg>
      </pc:sldChg>
      <pc:sldChg chg="addSp modSp mod setBg modClrScheme chgLayout">
        <pc:chgData name="palak porwal" userId="53a4057b632e98f1" providerId="Windows Live" clId="Web-{32A7DF1A-A5FC-4D5C-8236-24935533E513}" dt="2023-01-30T15:54:36.144" v="6"/>
        <pc:sldMkLst>
          <pc:docMk/>
          <pc:sldMk cId="1086005535" sldId="280"/>
        </pc:sldMkLst>
        <pc:spChg chg="mod ord">
          <ac:chgData name="palak porwal" userId="53a4057b632e98f1" providerId="Windows Live" clId="Web-{32A7DF1A-A5FC-4D5C-8236-24935533E513}" dt="2023-01-30T15:54:36.144" v="6"/>
          <ac:spMkLst>
            <pc:docMk/>
            <pc:sldMk cId="1086005535" sldId="280"/>
            <ac:spMk id="2" creationId="{27F45661-1CE2-423C-8116-FBBBF4234CAD}"/>
          </ac:spMkLst>
        </pc:spChg>
        <pc:spChg chg="mod ord">
          <ac:chgData name="palak porwal" userId="53a4057b632e98f1" providerId="Windows Live" clId="Web-{32A7DF1A-A5FC-4D5C-8236-24935533E513}" dt="2023-01-30T15:54:36.144" v="6"/>
          <ac:spMkLst>
            <pc:docMk/>
            <pc:sldMk cId="1086005535" sldId="280"/>
            <ac:spMk id="3" creationId="{FD6C7F04-1797-4A10-8C4A-AD20AD908D5F}"/>
          </ac:spMkLst>
        </pc:spChg>
        <pc:spChg chg="add">
          <ac:chgData name="palak porwal" userId="53a4057b632e98f1" providerId="Windows Live" clId="Web-{32A7DF1A-A5FC-4D5C-8236-24935533E513}" dt="2023-01-30T15:54:36.144" v="6"/>
          <ac:spMkLst>
            <pc:docMk/>
            <pc:sldMk cId="1086005535" sldId="280"/>
            <ac:spMk id="8" creationId="{C2554CA6-288E-4202-BC52-2E5A8F0C0AED}"/>
          </ac:spMkLst>
        </pc:spChg>
        <pc:spChg chg="add">
          <ac:chgData name="palak porwal" userId="53a4057b632e98f1" providerId="Windows Live" clId="Web-{32A7DF1A-A5FC-4D5C-8236-24935533E513}" dt="2023-01-30T15:54:36.144" v="6"/>
          <ac:spMkLst>
            <pc:docMk/>
            <pc:sldMk cId="1086005535" sldId="280"/>
            <ac:spMk id="10" creationId="{B10BB131-AC8E-4A8E-A5D1-36260F720C3B}"/>
          </ac:spMkLst>
        </pc:spChg>
        <pc:spChg chg="add">
          <ac:chgData name="palak porwal" userId="53a4057b632e98f1" providerId="Windows Live" clId="Web-{32A7DF1A-A5FC-4D5C-8236-24935533E513}" dt="2023-01-30T15:54:36.144" v="6"/>
          <ac:spMkLst>
            <pc:docMk/>
            <pc:sldMk cId="1086005535" sldId="280"/>
            <ac:spMk id="12" creationId="{5B7778FC-632E-4DCA-A7CB-0D7731CCF970}"/>
          </ac:spMkLst>
        </pc:spChg>
        <pc:spChg chg="add">
          <ac:chgData name="palak porwal" userId="53a4057b632e98f1" providerId="Windows Live" clId="Web-{32A7DF1A-A5FC-4D5C-8236-24935533E513}" dt="2023-01-30T15:54:36.144" v="6"/>
          <ac:spMkLst>
            <pc:docMk/>
            <pc:sldMk cId="1086005535" sldId="280"/>
            <ac:spMk id="14" creationId="{FA23A907-97FB-4A8F-880A-DD77401C4296}"/>
          </ac:spMkLst>
        </pc:spChg>
      </pc:sldChg>
      <pc:sldChg chg="addSp delSp modSp mod setBg modClrScheme chgLayout">
        <pc:chgData name="palak porwal" userId="53a4057b632e98f1" providerId="Windows Live" clId="Web-{32A7DF1A-A5FC-4D5C-8236-24935533E513}" dt="2023-01-30T15:58:02.226" v="102"/>
        <pc:sldMkLst>
          <pc:docMk/>
          <pc:sldMk cId="3417261934" sldId="281"/>
        </pc:sldMkLst>
        <pc:spChg chg="mod ord">
          <ac:chgData name="palak porwal" userId="53a4057b632e98f1" providerId="Windows Live" clId="Web-{32A7DF1A-A5FC-4D5C-8236-24935533E513}" dt="2023-01-30T15:58:02.226" v="102"/>
          <ac:spMkLst>
            <pc:docMk/>
            <pc:sldMk cId="3417261934" sldId="281"/>
            <ac:spMk id="2" creationId="{51551701-51A6-469A-9221-4EFD85623E0A}"/>
          </ac:spMkLst>
        </pc:spChg>
        <pc:spChg chg="del mod ord">
          <ac:chgData name="palak porwal" userId="53a4057b632e98f1" providerId="Windows Live" clId="Web-{32A7DF1A-A5FC-4D5C-8236-24935533E513}" dt="2023-01-30T15:57:32.023" v="99"/>
          <ac:spMkLst>
            <pc:docMk/>
            <pc:sldMk cId="3417261934" sldId="281"/>
            <ac:spMk id="3" creationId="{D82838C0-A1A3-41A6-A305-6BB4336448C1}"/>
          </ac:spMkLst>
        </pc:spChg>
        <pc:spChg chg="add">
          <ac:chgData name="palak porwal" userId="53a4057b632e98f1" providerId="Windows Live" clId="Web-{32A7DF1A-A5FC-4D5C-8236-24935533E513}" dt="2023-01-30T15:58:02.226" v="102"/>
          <ac:spMkLst>
            <pc:docMk/>
            <pc:sldMk cId="3417261934" sldId="281"/>
            <ac:spMk id="12" creationId="{70BEB1E7-2F88-40BC-B73D-42E5B6F80BFC}"/>
          </ac:spMkLst>
        </pc:spChg>
        <pc:spChg chg="add">
          <ac:chgData name="palak porwal" userId="53a4057b632e98f1" providerId="Windows Live" clId="Web-{32A7DF1A-A5FC-4D5C-8236-24935533E513}" dt="2023-01-30T15:58:02.226" v="102"/>
          <ac:spMkLst>
            <pc:docMk/>
            <pc:sldMk cId="3417261934" sldId="281"/>
            <ac:spMk id="13" creationId="{4F7EBAE4-9945-4473-9E34-B2C66EA0F03D}"/>
          </ac:spMkLst>
        </pc:spChg>
        <pc:spChg chg="add">
          <ac:chgData name="palak porwal" userId="53a4057b632e98f1" providerId="Windows Live" clId="Web-{32A7DF1A-A5FC-4D5C-8236-24935533E513}" dt="2023-01-30T15:58:02.226" v="102"/>
          <ac:spMkLst>
            <pc:docMk/>
            <pc:sldMk cId="3417261934" sldId="281"/>
            <ac:spMk id="14" creationId="{A7B99495-F43F-4D80-A44F-2CB4764EB90B}"/>
          </ac:spMkLst>
        </pc:spChg>
        <pc:graphicFrameChg chg="add mod modGraphic">
          <ac:chgData name="palak porwal" userId="53a4057b632e98f1" providerId="Windows Live" clId="Web-{32A7DF1A-A5FC-4D5C-8236-24935533E513}" dt="2023-01-30T15:58:02.226" v="102"/>
          <ac:graphicFrameMkLst>
            <pc:docMk/>
            <pc:sldMk cId="3417261934" sldId="281"/>
            <ac:graphicFrameMk id="5" creationId="{BC2C93A8-952D-29FC-5898-0EE90B771A16}"/>
          </ac:graphicFrameMkLst>
        </pc:graphicFrameChg>
        <pc:cxnChg chg="add del">
          <ac:chgData name="palak porwal" userId="53a4057b632e98f1" providerId="Windows Live" clId="Web-{32A7DF1A-A5FC-4D5C-8236-24935533E513}" dt="2023-01-30T15:58:02.195" v="101"/>
          <ac:cxnSpMkLst>
            <pc:docMk/>
            <pc:sldMk cId="3417261934" sldId="281"/>
            <ac:cxnSpMk id="10" creationId="{A7F400EE-A8A5-48AF-B4D6-291B52C6F0B0}"/>
          </ac:cxnSpMkLst>
        </pc:cxnChg>
      </pc:sldChg>
      <pc:sldChg chg="modSp del mod modClrScheme chgLayout">
        <pc:chgData name="palak porwal" userId="53a4057b632e98f1" providerId="Windows Live" clId="Web-{32A7DF1A-A5FC-4D5C-8236-24935533E513}" dt="2023-01-30T16:01:50.606" v="234"/>
        <pc:sldMkLst>
          <pc:docMk/>
          <pc:sldMk cId="116696528" sldId="282"/>
        </pc:sldMkLst>
        <pc:spChg chg="mod ord">
          <ac:chgData name="palak porwal" userId="53a4057b632e98f1" providerId="Windows Live" clId="Web-{32A7DF1A-A5FC-4D5C-8236-24935533E513}" dt="2023-01-30T15:54:14.441" v="4"/>
          <ac:spMkLst>
            <pc:docMk/>
            <pc:sldMk cId="116696528" sldId="282"/>
            <ac:spMk id="4" creationId="{73545E0F-A85A-4165-A586-ADB808605CB7}"/>
          </ac:spMkLst>
        </pc:spChg>
        <pc:spChg chg="mod ord">
          <ac:chgData name="palak porwal" userId="53a4057b632e98f1" providerId="Windows Live" clId="Web-{32A7DF1A-A5FC-4D5C-8236-24935533E513}" dt="2023-01-30T15:54:14.441" v="4"/>
          <ac:spMkLst>
            <pc:docMk/>
            <pc:sldMk cId="116696528" sldId="282"/>
            <ac:spMk id="5" creationId="{27D7BB09-E216-4659-9965-8B95AEFF437E}"/>
          </ac:spMkLst>
        </pc:spChg>
      </pc:sldChg>
      <pc:sldChg chg="modSp mod modClrScheme chgLayout">
        <pc:chgData name="palak porwal" userId="53a4057b632e98f1" providerId="Windows Live" clId="Web-{32A7DF1A-A5FC-4D5C-8236-24935533E513}" dt="2023-01-30T16:25:07.260" v="396" actId="20577"/>
        <pc:sldMkLst>
          <pc:docMk/>
          <pc:sldMk cId="1493278445" sldId="283"/>
        </pc:sldMkLst>
        <pc:spChg chg="mod ord">
          <ac:chgData name="palak porwal" userId="53a4057b632e98f1" providerId="Windows Live" clId="Web-{32A7DF1A-A5FC-4D5C-8236-24935533E513}" dt="2023-01-30T16:25:07.260" v="396" actId="20577"/>
          <ac:spMkLst>
            <pc:docMk/>
            <pc:sldMk cId="1493278445" sldId="283"/>
            <ac:spMk id="11" creationId="{C44B4282-0C9A-4EB3-90F7-49D75B5CEC2F}"/>
          </ac:spMkLst>
        </pc:spChg>
        <pc:spChg chg="mod ord">
          <ac:chgData name="palak porwal" userId="53a4057b632e98f1" providerId="Windows Live" clId="Web-{32A7DF1A-A5FC-4D5C-8236-24935533E513}" dt="2023-01-30T15:54:14.441" v="4"/>
          <ac:spMkLst>
            <pc:docMk/>
            <pc:sldMk cId="1493278445" sldId="283"/>
            <ac:spMk id="14" creationId="{2FACF954-9939-44AA-8254-44C503DE5949}"/>
          </ac:spMkLst>
        </pc:spChg>
      </pc:sldChg>
      <pc:sldChg chg="modSp del mod modClrScheme chgLayout">
        <pc:chgData name="palak porwal" userId="53a4057b632e98f1" providerId="Windows Live" clId="Web-{32A7DF1A-A5FC-4D5C-8236-24935533E513}" dt="2023-01-30T16:01:36.168" v="230"/>
        <pc:sldMkLst>
          <pc:docMk/>
          <pc:sldMk cId="3903665929" sldId="284"/>
        </pc:sldMkLst>
        <pc:spChg chg="mod ord">
          <ac:chgData name="palak porwal" userId="53a4057b632e98f1" providerId="Windows Live" clId="Web-{32A7DF1A-A5FC-4D5C-8236-24935533E513}" dt="2023-01-30T15:54:14.441" v="4"/>
          <ac:spMkLst>
            <pc:docMk/>
            <pc:sldMk cId="3903665929" sldId="284"/>
            <ac:spMk id="2" creationId="{00000000-0000-0000-0000-000000000000}"/>
          </ac:spMkLst>
        </pc:spChg>
        <pc:picChg chg="mod ord">
          <ac:chgData name="palak porwal" userId="53a4057b632e98f1" providerId="Windows Live" clId="Web-{32A7DF1A-A5FC-4D5C-8236-24935533E513}" dt="2023-01-30T15:54:14.441" v="4"/>
          <ac:picMkLst>
            <pc:docMk/>
            <pc:sldMk cId="3903665929" sldId="284"/>
            <ac:picMk id="6" creationId="{00000000-0000-0000-0000-000000000000}"/>
          </ac:picMkLst>
        </pc:picChg>
      </pc:sldChg>
      <pc:sldChg chg="modSp del mod modClrScheme chgLayout">
        <pc:chgData name="palak porwal" userId="53a4057b632e98f1" providerId="Windows Live" clId="Web-{32A7DF1A-A5FC-4D5C-8236-24935533E513}" dt="2023-01-30T16:01:27.121" v="227"/>
        <pc:sldMkLst>
          <pc:docMk/>
          <pc:sldMk cId="1080322982" sldId="286"/>
        </pc:sldMkLst>
        <pc:spChg chg="mod ord">
          <ac:chgData name="palak porwal" userId="53a4057b632e98f1" providerId="Windows Live" clId="Web-{32A7DF1A-A5FC-4D5C-8236-24935533E513}" dt="2023-01-30T15:54:14.441" v="4"/>
          <ac:spMkLst>
            <pc:docMk/>
            <pc:sldMk cId="1080322982" sldId="286"/>
            <ac:spMk id="2" creationId="{00000000-0000-0000-0000-000000000000}"/>
          </ac:spMkLst>
        </pc:spChg>
        <pc:picChg chg="mod ord">
          <ac:chgData name="palak porwal" userId="53a4057b632e98f1" providerId="Windows Live" clId="Web-{32A7DF1A-A5FC-4D5C-8236-24935533E513}" dt="2023-01-30T15:54:14.441" v="4"/>
          <ac:picMkLst>
            <pc:docMk/>
            <pc:sldMk cId="1080322982" sldId="286"/>
            <ac:picMk id="5" creationId="{00000000-0000-0000-0000-000000000000}"/>
          </ac:picMkLst>
        </pc:picChg>
      </pc:sldChg>
      <pc:sldChg chg="modSp del mod modClrScheme chgLayout">
        <pc:chgData name="palak porwal" userId="53a4057b632e98f1" providerId="Windows Live" clId="Web-{32A7DF1A-A5FC-4D5C-8236-24935533E513}" dt="2023-01-30T16:01:30.668" v="228"/>
        <pc:sldMkLst>
          <pc:docMk/>
          <pc:sldMk cId="4022587189" sldId="287"/>
        </pc:sldMkLst>
        <pc:spChg chg="mod ord">
          <ac:chgData name="palak porwal" userId="53a4057b632e98f1" providerId="Windows Live" clId="Web-{32A7DF1A-A5FC-4D5C-8236-24935533E513}" dt="2023-01-30T15:54:14.441" v="4"/>
          <ac:spMkLst>
            <pc:docMk/>
            <pc:sldMk cId="4022587189" sldId="287"/>
            <ac:spMk id="2" creationId="{00000000-0000-0000-0000-000000000000}"/>
          </ac:spMkLst>
        </pc:spChg>
        <pc:picChg chg="mod ord">
          <ac:chgData name="palak porwal" userId="53a4057b632e98f1" providerId="Windows Live" clId="Web-{32A7DF1A-A5FC-4D5C-8236-24935533E513}" dt="2023-01-30T15:54:14.441" v="4"/>
          <ac:picMkLst>
            <pc:docMk/>
            <pc:sldMk cId="4022587189" sldId="287"/>
            <ac:picMk id="6" creationId="{00000000-0000-0000-0000-000000000000}"/>
          </ac:picMkLst>
        </pc:picChg>
      </pc:sldChg>
      <pc:sldChg chg="modSp del mod modClrScheme chgLayout">
        <pc:chgData name="palak porwal" userId="53a4057b632e98f1" providerId="Windows Live" clId="Web-{32A7DF1A-A5FC-4D5C-8236-24935533E513}" dt="2023-01-30T16:01:40.012" v="231"/>
        <pc:sldMkLst>
          <pc:docMk/>
          <pc:sldMk cId="222204412" sldId="288"/>
        </pc:sldMkLst>
        <pc:spChg chg="mod ord">
          <ac:chgData name="palak porwal" userId="53a4057b632e98f1" providerId="Windows Live" clId="Web-{32A7DF1A-A5FC-4D5C-8236-24935533E513}" dt="2023-01-30T15:54:14.441" v="4"/>
          <ac:spMkLst>
            <pc:docMk/>
            <pc:sldMk cId="222204412" sldId="288"/>
            <ac:spMk id="2" creationId="{00000000-0000-0000-0000-000000000000}"/>
          </ac:spMkLst>
        </pc:spChg>
        <pc:picChg chg="mod ord">
          <ac:chgData name="palak porwal" userId="53a4057b632e98f1" providerId="Windows Live" clId="Web-{32A7DF1A-A5FC-4D5C-8236-24935533E513}" dt="2023-01-30T15:54:14.441" v="4"/>
          <ac:picMkLst>
            <pc:docMk/>
            <pc:sldMk cId="222204412" sldId="288"/>
            <ac:picMk id="5" creationId="{00000000-0000-0000-0000-000000000000}"/>
          </ac:picMkLst>
        </pc:picChg>
      </pc:sldChg>
      <pc:sldChg chg="modSp del mod modClrScheme chgLayout">
        <pc:chgData name="palak porwal" userId="53a4057b632e98f1" providerId="Windows Live" clId="Web-{32A7DF1A-A5FC-4D5C-8236-24935533E513}" dt="2023-01-30T16:01:47.106" v="233"/>
        <pc:sldMkLst>
          <pc:docMk/>
          <pc:sldMk cId="936889749" sldId="289"/>
        </pc:sldMkLst>
        <pc:spChg chg="mod ord">
          <ac:chgData name="palak porwal" userId="53a4057b632e98f1" providerId="Windows Live" clId="Web-{32A7DF1A-A5FC-4D5C-8236-24935533E513}" dt="2023-01-30T15:54:14.441" v="4"/>
          <ac:spMkLst>
            <pc:docMk/>
            <pc:sldMk cId="936889749" sldId="289"/>
            <ac:spMk id="2" creationId="{00000000-0000-0000-0000-000000000000}"/>
          </ac:spMkLst>
        </pc:spChg>
        <pc:picChg chg="mod ord">
          <ac:chgData name="palak porwal" userId="53a4057b632e98f1" providerId="Windows Live" clId="Web-{32A7DF1A-A5FC-4D5C-8236-24935533E513}" dt="2023-01-30T15:54:14.441" v="4"/>
          <ac:picMkLst>
            <pc:docMk/>
            <pc:sldMk cId="936889749" sldId="289"/>
            <ac:picMk id="5" creationId="{00000000-0000-0000-0000-000000000000}"/>
          </ac:picMkLst>
        </pc:picChg>
      </pc:sldChg>
      <pc:sldChg chg="addSp delSp modSp mod modClrScheme chgLayout">
        <pc:chgData name="palak porwal" userId="53a4057b632e98f1" providerId="Windows Live" clId="Web-{32A7DF1A-A5FC-4D5C-8236-24935533E513}" dt="2023-01-30T16:09:30.975" v="294" actId="14100"/>
        <pc:sldMkLst>
          <pc:docMk/>
          <pc:sldMk cId="1796545007" sldId="290"/>
        </pc:sldMkLst>
        <pc:spChg chg="mod ord">
          <ac:chgData name="palak porwal" userId="53a4057b632e98f1" providerId="Windows Live" clId="Web-{32A7DF1A-A5FC-4D5C-8236-24935533E513}" dt="2023-01-30T16:08:56.552" v="289" actId="20577"/>
          <ac:spMkLst>
            <pc:docMk/>
            <pc:sldMk cId="1796545007" sldId="290"/>
            <ac:spMk id="2" creationId="{00000000-0000-0000-0000-000000000000}"/>
          </ac:spMkLst>
        </pc:spChg>
        <pc:spChg chg="add del mod">
          <ac:chgData name="palak porwal" userId="53a4057b632e98f1" providerId="Windows Live" clId="Web-{32A7DF1A-A5FC-4D5C-8236-24935533E513}" dt="2023-01-30T16:09:11.318" v="291"/>
          <ac:spMkLst>
            <pc:docMk/>
            <pc:sldMk cId="1796545007" sldId="290"/>
            <ac:spMk id="4" creationId="{5B91B7F6-7970-94AB-6F4C-BAA77B4E8972}"/>
          </ac:spMkLst>
        </pc:spChg>
        <pc:picChg chg="del mod ord">
          <ac:chgData name="palak porwal" userId="53a4057b632e98f1" providerId="Windows Live" clId="Web-{32A7DF1A-A5FC-4D5C-8236-24935533E513}" dt="2023-01-30T16:08:58.818" v="290"/>
          <ac:picMkLst>
            <pc:docMk/>
            <pc:sldMk cId="1796545007" sldId="290"/>
            <ac:picMk id="5" creationId="{00000000-0000-0000-0000-000000000000}"/>
          </ac:picMkLst>
        </pc:picChg>
        <pc:picChg chg="add mod ord modCrop">
          <ac:chgData name="palak porwal" userId="53a4057b632e98f1" providerId="Windows Live" clId="Web-{32A7DF1A-A5FC-4D5C-8236-24935533E513}" dt="2023-01-30T16:09:30.975" v="294" actId="14100"/>
          <ac:picMkLst>
            <pc:docMk/>
            <pc:sldMk cId="1796545007" sldId="290"/>
            <ac:picMk id="6" creationId="{1EE88AD1-282D-E638-1807-737734562D12}"/>
          </ac:picMkLst>
        </pc:picChg>
      </pc:sldChg>
      <pc:sldChg chg="addSp delSp modSp mod modClrScheme chgLayout">
        <pc:chgData name="palak porwal" userId="53a4057b632e98f1" providerId="Windows Live" clId="Web-{32A7DF1A-A5FC-4D5C-8236-24935533E513}" dt="2023-01-30T16:11:38.587" v="312" actId="1076"/>
        <pc:sldMkLst>
          <pc:docMk/>
          <pc:sldMk cId="3194274531" sldId="291"/>
        </pc:sldMkLst>
        <pc:spChg chg="mod ord">
          <ac:chgData name="palak porwal" userId="53a4057b632e98f1" providerId="Windows Live" clId="Web-{32A7DF1A-A5FC-4D5C-8236-24935533E513}" dt="2023-01-30T16:11:16.243" v="308" actId="20577"/>
          <ac:spMkLst>
            <pc:docMk/>
            <pc:sldMk cId="3194274531" sldId="291"/>
            <ac:spMk id="2" creationId="{00000000-0000-0000-0000-000000000000}"/>
          </ac:spMkLst>
        </pc:spChg>
        <pc:spChg chg="add del mod">
          <ac:chgData name="palak porwal" userId="53a4057b632e98f1" providerId="Windows Live" clId="Web-{32A7DF1A-A5FC-4D5C-8236-24935533E513}" dt="2023-01-30T16:10:37.320" v="301"/>
          <ac:spMkLst>
            <pc:docMk/>
            <pc:sldMk cId="3194274531" sldId="291"/>
            <ac:spMk id="4" creationId="{E1D32687-FF2E-C74C-C599-272E3D36D9BB}"/>
          </ac:spMkLst>
        </pc:spChg>
        <pc:picChg chg="del mod ord">
          <ac:chgData name="palak porwal" userId="53a4057b632e98f1" providerId="Windows Live" clId="Web-{32A7DF1A-A5FC-4D5C-8236-24935533E513}" dt="2023-01-30T16:10:09.070" v="300"/>
          <ac:picMkLst>
            <pc:docMk/>
            <pc:sldMk cId="3194274531" sldId="291"/>
            <ac:picMk id="5" creationId="{00000000-0000-0000-0000-000000000000}"/>
          </ac:picMkLst>
        </pc:picChg>
        <pc:picChg chg="add mod ord modCrop">
          <ac:chgData name="palak porwal" userId="53a4057b632e98f1" providerId="Windows Live" clId="Web-{32A7DF1A-A5FC-4D5C-8236-24935533E513}" dt="2023-01-30T16:11:38.587" v="312" actId="1076"/>
          <ac:picMkLst>
            <pc:docMk/>
            <pc:sldMk cId="3194274531" sldId="291"/>
            <ac:picMk id="6" creationId="{C3018779-FA31-90D7-FCC8-B4C01C5FA3FB}"/>
          </ac:picMkLst>
        </pc:picChg>
      </pc:sldChg>
      <pc:sldChg chg="addSp delSp modSp mod modClrScheme chgLayout">
        <pc:chgData name="palak porwal" userId="53a4057b632e98f1" providerId="Windows Live" clId="Web-{32A7DF1A-A5FC-4D5C-8236-24935533E513}" dt="2023-01-30T16:12:56.010" v="327" actId="1076"/>
        <pc:sldMkLst>
          <pc:docMk/>
          <pc:sldMk cId="854607498" sldId="292"/>
        </pc:sldMkLst>
        <pc:spChg chg="mod ord">
          <ac:chgData name="palak porwal" userId="53a4057b632e98f1" providerId="Windows Live" clId="Web-{32A7DF1A-A5FC-4D5C-8236-24935533E513}" dt="2023-01-30T16:12:17.072" v="321" actId="20577"/>
          <ac:spMkLst>
            <pc:docMk/>
            <pc:sldMk cId="854607498" sldId="292"/>
            <ac:spMk id="2" creationId="{00000000-0000-0000-0000-000000000000}"/>
          </ac:spMkLst>
        </pc:spChg>
        <pc:spChg chg="add del mod">
          <ac:chgData name="palak porwal" userId="53a4057b632e98f1" providerId="Windows Live" clId="Web-{32A7DF1A-A5FC-4D5C-8236-24935533E513}" dt="2023-01-30T16:12:28.885" v="323"/>
          <ac:spMkLst>
            <pc:docMk/>
            <pc:sldMk cId="854607498" sldId="292"/>
            <ac:spMk id="4" creationId="{03466B9A-5773-F628-59E5-780F69FD5E86}"/>
          </ac:spMkLst>
        </pc:spChg>
        <pc:picChg chg="add mod ord modCrop">
          <ac:chgData name="palak porwal" userId="53a4057b632e98f1" providerId="Windows Live" clId="Web-{32A7DF1A-A5FC-4D5C-8236-24935533E513}" dt="2023-01-30T16:12:56.010" v="327" actId="1076"/>
          <ac:picMkLst>
            <pc:docMk/>
            <pc:sldMk cId="854607498" sldId="292"/>
            <ac:picMk id="5" creationId="{05704541-013C-2E0D-765C-2C5662BDB29C}"/>
          </ac:picMkLst>
        </pc:picChg>
        <pc:picChg chg="del mod ord">
          <ac:chgData name="palak porwal" userId="53a4057b632e98f1" providerId="Windows Live" clId="Web-{32A7DF1A-A5FC-4D5C-8236-24935533E513}" dt="2023-01-30T16:12:20.822" v="322"/>
          <ac:picMkLst>
            <pc:docMk/>
            <pc:sldMk cId="854607498" sldId="292"/>
            <ac:picMk id="6" creationId="{00000000-0000-0000-0000-000000000000}"/>
          </ac:picMkLst>
        </pc:picChg>
      </pc:sldChg>
      <pc:sldChg chg="addSp delSp modSp mod modClrScheme chgLayout">
        <pc:chgData name="palak porwal" userId="53a4057b632e98f1" providerId="Windows Live" clId="Web-{32A7DF1A-A5FC-4D5C-8236-24935533E513}" dt="2023-01-30T16:18:55.971" v="340" actId="14100"/>
        <pc:sldMkLst>
          <pc:docMk/>
          <pc:sldMk cId="3812235161" sldId="293"/>
        </pc:sldMkLst>
        <pc:spChg chg="mod ord">
          <ac:chgData name="palak porwal" userId="53a4057b632e98f1" providerId="Windows Live" clId="Web-{32A7DF1A-A5FC-4D5C-8236-24935533E513}" dt="2023-01-30T16:13:13.901" v="330" actId="20577"/>
          <ac:spMkLst>
            <pc:docMk/>
            <pc:sldMk cId="3812235161" sldId="293"/>
            <ac:spMk id="2" creationId="{00000000-0000-0000-0000-000000000000}"/>
          </ac:spMkLst>
        </pc:spChg>
        <pc:spChg chg="add del mod">
          <ac:chgData name="palak porwal" userId="53a4057b632e98f1" providerId="Windows Live" clId="Web-{32A7DF1A-A5FC-4D5C-8236-24935533E513}" dt="2023-01-30T16:14:02.699" v="332"/>
          <ac:spMkLst>
            <pc:docMk/>
            <pc:sldMk cId="3812235161" sldId="293"/>
            <ac:spMk id="4" creationId="{BD061032-5E35-754C-2D8C-399977299968}"/>
          </ac:spMkLst>
        </pc:spChg>
        <pc:spChg chg="add del mod">
          <ac:chgData name="palak porwal" userId="53a4057b632e98f1" providerId="Windows Live" clId="Web-{32A7DF1A-A5FC-4D5C-8236-24935533E513}" dt="2023-01-30T16:18:49.908" v="339"/>
          <ac:spMkLst>
            <pc:docMk/>
            <pc:sldMk cId="3812235161" sldId="293"/>
            <ac:spMk id="8" creationId="{272F085A-6FDA-7CD8-CC3F-1F0BF7F1F647}"/>
          </ac:spMkLst>
        </pc:spChg>
        <pc:picChg chg="del mod ord">
          <ac:chgData name="palak porwal" userId="53a4057b632e98f1" providerId="Windows Live" clId="Web-{32A7DF1A-A5FC-4D5C-8236-24935533E513}" dt="2023-01-30T16:13:19.573" v="331"/>
          <ac:picMkLst>
            <pc:docMk/>
            <pc:sldMk cId="3812235161" sldId="293"/>
            <ac:picMk id="5" creationId="{00000000-0000-0000-0000-000000000000}"/>
          </ac:picMkLst>
        </pc:picChg>
        <pc:picChg chg="add del mod ord modCrop">
          <ac:chgData name="palak porwal" userId="53a4057b632e98f1" providerId="Windows Live" clId="Web-{32A7DF1A-A5FC-4D5C-8236-24935533E513}" dt="2023-01-30T16:14:40.278" v="338"/>
          <ac:picMkLst>
            <pc:docMk/>
            <pc:sldMk cId="3812235161" sldId="293"/>
            <ac:picMk id="6" creationId="{26D523EC-2F46-1EFC-F7F9-363786493676}"/>
          </ac:picMkLst>
        </pc:picChg>
        <pc:picChg chg="add mod ord">
          <ac:chgData name="palak porwal" userId="53a4057b632e98f1" providerId="Windows Live" clId="Web-{32A7DF1A-A5FC-4D5C-8236-24935533E513}" dt="2023-01-30T16:18:55.971" v="340" actId="14100"/>
          <ac:picMkLst>
            <pc:docMk/>
            <pc:sldMk cId="3812235161" sldId="293"/>
            <ac:picMk id="9" creationId="{741A0F3A-0DB8-F8CF-B13D-53955BCBBB84}"/>
          </ac:picMkLst>
        </pc:picChg>
      </pc:sldChg>
      <pc:sldChg chg="addSp delSp modSp mod modClrScheme chgLayout">
        <pc:chgData name="palak porwal" userId="53a4057b632e98f1" providerId="Windows Live" clId="Web-{32A7DF1A-A5FC-4D5C-8236-24935533E513}" dt="2023-01-30T16:20:22.270" v="359" actId="14100"/>
        <pc:sldMkLst>
          <pc:docMk/>
          <pc:sldMk cId="4239768275" sldId="294"/>
        </pc:sldMkLst>
        <pc:spChg chg="mod ord">
          <ac:chgData name="palak porwal" userId="53a4057b632e98f1" providerId="Windows Live" clId="Web-{32A7DF1A-A5FC-4D5C-8236-24935533E513}" dt="2023-01-30T16:19:31.816" v="351" actId="20577"/>
          <ac:spMkLst>
            <pc:docMk/>
            <pc:sldMk cId="4239768275" sldId="294"/>
            <ac:spMk id="2" creationId="{00000000-0000-0000-0000-000000000000}"/>
          </ac:spMkLst>
        </pc:spChg>
        <pc:spChg chg="add del mod">
          <ac:chgData name="palak porwal" userId="53a4057b632e98f1" providerId="Windows Live" clId="Web-{32A7DF1A-A5FC-4D5C-8236-24935533E513}" dt="2023-01-30T16:19:50.644" v="353"/>
          <ac:spMkLst>
            <pc:docMk/>
            <pc:sldMk cId="4239768275" sldId="294"/>
            <ac:spMk id="4" creationId="{2239AF77-86C1-39D2-16DF-6553EF89777B}"/>
          </ac:spMkLst>
        </pc:spChg>
        <pc:picChg chg="del mod ord">
          <ac:chgData name="palak porwal" userId="53a4057b632e98f1" providerId="Windows Live" clId="Web-{32A7DF1A-A5FC-4D5C-8236-24935533E513}" dt="2023-01-30T16:19:36.237" v="352"/>
          <ac:picMkLst>
            <pc:docMk/>
            <pc:sldMk cId="4239768275" sldId="294"/>
            <ac:picMk id="5" creationId="{00000000-0000-0000-0000-000000000000}"/>
          </ac:picMkLst>
        </pc:picChg>
        <pc:picChg chg="add mod ord modCrop">
          <ac:chgData name="palak porwal" userId="53a4057b632e98f1" providerId="Windows Live" clId="Web-{32A7DF1A-A5FC-4D5C-8236-24935533E513}" dt="2023-01-30T16:20:22.270" v="359" actId="14100"/>
          <ac:picMkLst>
            <pc:docMk/>
            <pc:sldMk cId="4239768275" sldId="294"/>
            <ac:picMk id="6" creationId="{5F3425F5-60CE-EEE9-8D43-90EFF233E6E4}"/>
          </ac:picMkLst>
        </pc:picChg>
      </pc:sldChg>
      <pc:sldChg chg="addSp delSp modSp mod modClrScheme chgLayout">
        <pc:chgData name="palak porwal" userId="53a4057b632e98f1" providerId="Windows Live" clId="Web-{32A7DF1A-A5FC-4D5C-8236-24935533E513}" dt="2023-01-30T16:21:36.037" v="366" actId="14100"/>
        <pc:sldMkLst>
          <pc:docMk/>
          <pc:sldMk cId="444464844" sldId="295"/>
        </pc:sldMkLst>
        <pc:spChg chg="del mod ord">
          <ac:chgData name="palak porwal" userId="53a4057b632e98f1" providerId="Windows Live" clId="Web-{32A7DF1A-A5FC-4D5C-8236-24935533E513}" dt="2023-01-30T16:21:03.411" v="362"/>
          <ac:spMkLst>
            <pc:docMk/>
            <pc:sldMk cId="444464844" sldId="295"/>
            <ac:spMk id="2" creationId="{00000000-0000-0000-0000-000000000000}"/>
          </ac:spMkLst>
        </pc:spChg>
        <pc:spChg chg="add del mod">
          <ac:chgData name="palak porwal" userId="53a4057b632e98f1" providerId="Windows Live" clId="Web-{32A7DF1A-A5FC-4D5C-8236-24935533E513}" dt="2023-01-30T16:21:14.286" v="363"/>
          <ac:spMkLst>
            <pc:docMk/>
            <pc:sldMk cId="444464844" sldId="295"/>
            <ac:spMk id="4" creationId="{6EC5D329-83D3-67B2-116C-223DA3F926EB}"/>
          </ac:spMkLst>
        </pc:spChg>
        <pc:picChg chg="add mod ord modCrop">
          <ac:chgData name="palak porwal" userId="53a4057b632e98f1" providerId="Windows Live" clId="Web-{32A7DF1A-A5FC-4D5C-8236-24935533E513}" dt="2023-01-30T16:21:36.037" v="366" actId="14100"/>
          <ac:picMkLst>
            <pc:docMk/>
            <pc:sldMk cId="444464844" sldId="295"/>
            <ac:picMk id="5" creationId="{549780ED-5469-87DD-1C6F-07DF765218B7}"/>
          </ac:picMkLst>
        </pc:picChg>
        <pc:picChg chg="del mod ord">
          <ac:chgData name="palak porwal" userId="53a4057b632e98f1" providerId="Windows Live" clId="Web-{32A7DF1A-A5FC-4D5C-8236-24935533E513}" dt="2023-01-30T16:20:39.270" v="360"/>
          <ac:picMkLst>
            <pc:docMk/>
            <pc:sldMk cId="444464844" sldId="295"/>
            <ac:picMk id="6" creationId="{00000000-0000-0000-0000-000000000000}"/>
          </ac:picMkLst>
        </pc:picChg>
      </pc:sldChg>
      <pc:sldChg chg="addSp delSp modSp new">
        <pc:chgData name="palak porwal" userId="53a4057b632e98f1" providerId="Windows Live" clId="Web-{32A7DF1A-A5FC-4D5C-8236-24935533E513}" dt="2023-01-30T16:22:48.366" v="375" actId="1076"/>
        <pc:sldMkLst>
          <pc:docMk/>
          <pc:sldMk cId="3975963223" sldId="296"/>
        </pc:sldMkLst>
        <pc:spChg chg="del">
          <ac:chgData name="palak porwal" userId="53a4057b632e98f1" providerId="Windows Live" clId="Web-{32A7DF1A-A5FC-4D5C-8236-24935533E513}" dt="2023-01-30T16:22:00.162" v="368"/>
          <ac:spMkLst>
            <pc:docMk/>
            <pc:sldMk cId="3975963223" sldId="296"/>
            <ac:spMk id="2" creationId="{67B65830-6B0E-5501-5E3B-096F268EFF01}"/>
          </ac:spMkLst>
        </pc:spChg>
        <pc:spChg chg="del">
          <ac:chgData name="palak porwal" userId="53a4057b632e98f1" providerId="Windows Live" clId="Web-{32A7DF1A-A5FC-4D5C-8236-24935533E513}" dt="2023-01-30T16:22:12.491" v="369"/>
          <ac:spMkLst>
            <pc:docMk/>
            <pc:sldMk cId="3975963223" sldId="296"/>
            <ac:spMk id="3" creationId="{1EA85D44-EF4B-5DB8-87CA-2933E6C45F5F}"/>
          </ac:spMkLst>
        </pc:spChg>
        <pc:picChg chg="add mod ord modCrop">
          <ac:chgData name="palak porwal" userId="53a4057b632e98f1" providerId="Windows Live" clId="Web-{32A7DF1A-A5FC-4D5C-8236-24935533E513}" dt="2023-01-30T16:22:48.366" v="375" actId="1076"/>
          <ac:picMkLst>
            <pc:docMk/>
            <pc:sldMk cId="3975963223" sldId="296"/>
            <ac:picMk id="4" creationId="{1F8CF4C7-15D9-B319-1CEE-7EB3077777EE}"/>
          </ac:picMkLst>
        </pc:picChg>
      </pc:sldChg>
      <pc:sldChg chg="addSp delSp modSp new del">
        <pc:chgData name="palak porwal" userId="53a4057b632e98f1" providerId="Windows Live" clId="Web-{32A7DF1A-A5FC-4D5C-8236-24935533E513}" dt="2023-01-30T16:24:51.103" v="391"/>
        <pc:sldMkLst>
          <pc:docMk/>
          <pc:sldMk cId="1583681907" sldId="297"/>
        </pc:sldMkLst>
        <pc:spChg chg="del">
          <ac:chgData name="palak porwal" userId="53a4057b632e98f1" providerId="Windows Live" clId="Web-{32A7DF1A-A5FC-4D5C-8236-24935533E513}" dt="2023-01-30T16:24:44.853" v="390"/>
          <ac:spMkLst>
            <pc:docMk/>
            <pc:sldMk cId="1583681907" sldId="297"/>
            <ac:spMk id="3" creationId="{91C4C981-5E51-ED38-C374-804DFEF1CC31}"/>
          </ac:spMkLst>
        </pc:spChg>
        <pc:picChg chg="add mod ord">
          <ac:chgData name="palak porwal" userId="53a4057b632e98f1" providerId="Windows Live" clId="Web-{32A7DF1A-A5FC-4D5C-8236-24935533E513}" dt="2023-01-30T16:24:44.853" v="390"/>
          <ac:picMkLst>
            <pc:docMk/>
            <pc:sldMk cId="1583681907" sldId="297"/>
            <ac:picMk id="4" creationId="{55EB18CB-3B7D-63DF-B750-456E0EBF28A5}"/>
          </ac:picMkLst>
        </pc:picChg>
      </pc:sldChg>
      <pc:sldChg chg="addSp delSp modSp new">
        <pc:chgData name="palak porwal" userId="53a4057b632e98f1" providerId="Windows Live" clId="Web-{32A7DF1A-A5FC-4D5C-8236-24935533E513}" dt="2023-01-30T16:24:06.540" v="389" actId="14100"/>
        <pc:sldMkLst>
          <pc:docMk/>
          <pc:sldMk cId="2662417900" sldId="298"/>
        </pc:sldMkLst>
        <pc:spChg chg="mod">
          <ac:chgData name="palak porwal" userId="53a4057b632e98f1" providerId="Windows Live" clId="Web-{32A7DF1A-A5FC-4D5C-8236-24935533E513}" dt="2023-01-30T16:23:38.055" v="385" actId="20577"/>
          <ac:spMkLst>
            <pc:docMk/>
            <pc:sldMk cId="2662417900" sldId="298"/>
            <ac:spMk id="2" creationId="{4776824B-24CD-834A-34F5-70084D2B98DE}"/>
          </ac:spMkLst>
        </pc:spChg>
        <pc:spChg chg="del">
          <ac:chgData name="palak porwal" userId="53a4057b632e98f1" providerId="Windows Live" clId="Web-{32A7DF1A-A5FC-4D5C-8236-24935533E513}" dt="2023-01-30T16:23:45.289" v="386"/>
          <ac:spMkLst>
            <pc:docMk/>
            <pc:sldMk cId="2662417900" sldId="298"/>
            <ac:spMk id="3" creationId="{59D4CF30-D30C-B982-93EF-2CA5EC6B250A}"/>
          </ac:spMkLst>
        </pc:spChg>
        <pc:picChg chg="add mod ord modCrop">
          <ac:chgData name="palak porwal" userId="53a4057b632e98f1" providerId="Windows Live" clId="Web-{32A7DF1A-A5FC-4D5C-8236-24935533E513}" dt="2023-01-30T16:24:06.540" v="389" actId="14100"/>
          <ac:picMkLst>
            <pc:docMk/>
            <pc:sldMk cId="2662417900" sldId="298"/>
            <ac:picMk id="4" creationId="{F2E8F13C-7966-D1F8-47DC-31A2369223BB}"/>
          </ac:picMkLst>
        </pc:picChg>
      </pc:sldChg>
      <pc:sldMasterChg chg="del delSldLayout">
        <pc:chgData name="palak porwal" userId="53a4057b632e98f1" providerId="Windows Live" clId="Web-{32A7DF1A-A5FC-4D5C-8236-24935533E513}" dt="2023-01-30T15:53:09.627" v="0"/>
        <pc:sldMasterMkLst>
          <pc:docMk/>
          <pc:sldMasterMk cId="2154707204" sldId="2147483773"/>
        </pc:sldMasterMkLst>
        <pc:sldLayoutChg chg="del">
          <pc:chgData name="palak porwal" userId="53a4057b632e98f1" providerId="Windows Live" clId="Web-{32A7DF1A-A5FC-4D5C-8236-24935533E513}" dt="2023-01-30T15:53:09.627" v="0"/>
          <pc:sldLayoutMkLst>
            <pc:docMk/>
            <pc:sldMasterMk cId="2154707204" sldId="2147483773"/>
            <pc:sldLayoutMk cId="1818513760" sldId="2147483774"/>
          </pc:sldLayoutMkLst>
        </pc:sldLayoutChg>
        <pc:sldLayoutChg chg="del">
          <pc:chgData name="palak porwal" userId="53a4057b632e98f1" providerId="Windows Live" clId="Web-{32A7DF1A-A5FC-4D5C-8236-24935533E513}" dt="2023-01-30T15:53:09.627" v="0"/>
          <pc:sldLayoutMkLst>
            <pc:docMk/>
            <pc:sldMasterMk cId="2154707204" sldId="2147483773"/>
            <pc:sldLayoutMk cId="964177587" sldId="2147483775"/>
          </pc:sldLayoutMkLst>
        </pc:sldLayoutChg>
        <pc:sldLayoutChg chg="del">
          <pc:chgData name="palak porwal" userId="53a4057b632e98f1" providerId="Windows Live" clId="Web-{32A7DF1A-A5FC-4D5C-8236-24935533E513}" dt="2023-01-30T15:53:09.627" v="0"/>
          <pc:sldLayoutMkLst>
            <pc:docMk/>
            <pc:sldMasterMk cId="2154707204" sldId="2147483773"/>
            <pc:sldLayoutMk cId="2130186621" sldId="2147483776"/>
          </pc:sldLayoutMkLst>
        </pc:sldLayoutChg>
        <pc:sldLayoutChg chg="del">
          <pc:chgData name="palak porwal" userId="53a4057b632e98f1" providerId="Windows Live" clId="Web-{32A7DF1A-A5FC-4D5C-8236-24935533E513}" dt="2023-01-30T15:53:09.627" v="0"/>
          <pc:sldLayoutMkLst>
            <pc:docMk/>
            <pc:sldMasterMk cId="2154707204" sldId="2147483773"/>
            <pc:sldLayoutMk cId="557848161" sldId="2147483777"/>
          </pc:sldLayoutMkLst>
        </pc:sldLayoutChg>
        <pc:sldLayoutChg chg="del">
          <pc:chgData name="palak porwal" userId="53a4057b632e98f1" providerId="Windows Live" clId="Web-{32A7DF1A-A5FC-4D5C-8236-24935533E513}" dt="2023-01-30T15:53:09.627" v="0"/>
          <pc:sldLayoutMkLst>
            <pc:docMk/>
            <pc:sldMasterMk cId="2154707204" sldId="2147483773"/>
            <pc:sldLayoutMk cId="4165843144" sldId="2147483778"/>
          </pc:sldLayoutMkLst>
        </pc:sldLayoutChg>
        <pc:sldLayoutChg chg="del">
          <pc:chgData name="palak porwal" userId="53a4057b632e98f1" providerId="Windows Live" clId="Web-{32A7DF1A-A5FC-4D5C-8236-24935533E513}" dt="2023-01-30T15:53:09.627" v="0"/>
          <pc:sldLayoutMkLst>
            <pc:docMk/>
            <pc:sldMasterMk cId="2154707204" sldId="2147483773"/>
            <pc:sldLayoutMk cId="2409926803" sldId="2147483779"/>
          </pc:sldLayoutMkLst>
        </pc:sldLayoutChg>
        <pc:sldLayoutChg chg="del">
          <pc:chgData name="palak porwal" userId="53a4057b632e98f1" providerId="Windows Live" clId="Web-{32A7DF1A-A5FC-4D5C-8236-24935533E513}" dt="2023-01-30T15:53:09.627" v="0"/>
          <pc:sldLayoutMkLst>
            <pc:docMk/>
            <pc:sldMasterMk cId="2154707204" sldId="2147483773"/>
            <pc:sldLayoutMk cId="3161690727" sldId="2147483780"/>
          </pc:sldLayoutMkLst>
        </pc:sldLayoutChg>
        <pc:sldLayoutChg chg="del">
          <pc:chgData name="palak porwal" userId="53a4057b632e98f1" providerId="Windows Live" clId="Web-{32A7DF1A-A5FC-4D5C-8236-24935533E513}" dt="2023-01-30T15:53:09.627" v="0"/>
          <pc:sldLayoutMkLst>
            <pc:docMk/>
            <pc:sldMasterMk cId="2154707204" sldId="2147483773"/>
            <pc:sldLayoutMk cId="2617487392" sldId="2147483781"/>
          </pc:sldLayoutMkLst>
        </pc:sldLayoutChg>
        <pc:sldLayoutChg chg="del">
          <pc:chgData name="palak porwal" userId="53a4057b632e98f1" providerId="Windows Live" clId="Web-{32A7DF1A-A5FC-4D5C-8236-24935533E513}" dt="2023-01-30T15:53:09.627" v="0"/>
          <pc:sldLayoutMkLst>
            <pc:docMk/>
            <pc:sldMasterMk cId="2154707204" sldId="2147483773"/>
            <pc:sldLayoutMk cId="3766489073" sldId="2147483782"/>
          </pc:sldLayoutMkLst>
        </pc:sldLayoutChg>
        <pc:sldLayoutChg chg="del">
          <pc:chgData name="palak porwal" userId="53a4057b632e98f1" providerId="Windows Live" clId="Web-{32A7DF1A-A5FC-4D5C-8236-24935533E513}" dt="2023-01-30T15:53:09.627" v="0"/>
          <pc:sldLayoutMkLst>
            <pc:docMk/>
            <pc:sldMasterMk cId="2154707204" sldId="2147483773"/>
            <pc:sldLayoutMk cId="3808026137" sldId="2147483783"/>
          </pc:sldLayoutMkLst>
        </pc:sldLayoutChg>
        <pc:sldLayoutChg chg="del">
          <pc:chgData name="palak porwal" userId="53a4057b632e98f1" providerId="Windows Live" clId="Web-{32A7DF1A-A5FC-4D5C-8236-24935533E513}" dt="2023-01-30T15:53:09.627" v="0"/>
          <pc:sldLayoutMkLst>
            <pc:docMk/>
            <pc:sldMasterMk cId="2154707204" sldId="2147483773"/>
            <pc:sldLayoutMk cId="2535345025" sldId="2147483784"/>
          </pc:sldLayoutMkLst>
        </pc:sldLayoutChg>
      </pc:sldMasterChg>
      <pc:sldMasterChg chg="add del addSldLayout delSldLayout modSldLayout">
        <pc:chgData name="palak porwal" userId="53a4057b632e98f1" providerId="Windows Live" clId="Web-{32A7DF1A-A5FC-4D5C-8236-24935533E513}" dt="2023-01-30T15:54:14.441" v="4"/>
        <pc:sldMasterMkLst>
          <pc:docMk/>
          <pc:sldMasterMk cId="643412595" sldId="2147483785"/>
        </pc:sldMasterMkLst>
        <pc:sldLayoutChg chg="add del mod replId">
          <pc:chgData name="palak porwal" userId="53a4057b632e98f1" providerId="Windows Live" clId="Web-{32A7DF1A-A5FC-4D5C-8236-24935533E513}" dt="2023-01-30T15:54:14.441" v="4"/>
          <pc:sldLayoutMkLst>
            <pc:docMk/>
            <pc:sldMasterMk cId="643412595" sldId="2147483785"/>
            <pc:sldLayoutMk cId="1350747399" sldId="2147483786"/>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4260801930" sldId="2147483787"/>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693715289" sldId="2147483788"/>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902484908" sldId="2147483789"/>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3684749904" sldId="2147483790"/>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245320825" sldId="2147483791"/>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422051894" sldId="2147483792"/>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215978636" sldId="2147483793"/>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813521943" sldId="2147483794"/>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046233080" sldId="2147483795"/>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1199158439" sldId="2147483796"/>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2771307696" sldId="2147483797"/>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3568081172" sldId="2147483798"/>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389693561" sldId="2147483799"/>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2536434848" sldId="2147483800"/>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598435404" sldId="2147483801"/>
          </pc:sldLayoutMkLst>
        </pc:sldLayoutChg>
        <pc:sldLayoutChg chg="add del mod replId">
          <pc:chgData name="palak porwal" userId="53a4057b632e98f1" providerId="Windows Live" clId="Web-{32A7DF1A-A5FC-4D5C-8236-24935533E513}" dt="2023-01-30T15:54:14.441" v="4"/>
          <pc:sldLayoutMkLst>
            <pc:docMk/>
            <pc:sldMasterMk cId="643412595" sldId="2147483785"/>
            <pc:sldLayoutMk cId="3848722439" sldId="2147483802"/>
          </pc:sldLayoutMkLst>
        </pc:sldLayoutChg>
      </pc:sldMasterChg>
      <pc:sldMasterChg chg="add addSldLayout modSldLayout">
        <pc:chgData name="palak porwal" userId="53a4057b632e98f1" providerId="Windows Live" clId="Web-{32A7DF1A-A5FC-4D5C-8236-24935533E513}" dt="2023-01-30T15:54:14.441" v="4"/>
        <pc:sldMasterMkLst>
          <pc:docMk/>
          <pc:sldMasterMk cId="1156628572" sldId="2147483803"/>
        </pc:sldMasterMkLst>
        <pc:sldLayoutChg chg="add mod replId">
          <pc:chgData name="palak porwal" userId="53a4057b632e98f1" providerId="Windows Live" clId="Web-{32A7DF1A-A5FC-4D5C-8236-24935533E513}" dt="2023-01-30T15:54:14.441" v="4"/>
          <pc:sldLayoutMkLst>
            <pc:docMk/>
            <pc:sldMasterMk cId="1156628572" sldId="2147483803"/>
            <pc:sldLayoutMk cId="609719182" sldId="2147483804"/>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922503324" sldId="2147483805"/>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727856688" sldId="2147483806"/>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936066409" sldId="2147483807"/>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1712931533" sldId="2147483808"/>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115125412" sldId="2147483809"/>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910436857" sldId="2147483810"/>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4274423110" sldId="2147483811"/>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9762568" sldId="2147483812"/>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76270126" sldId="2147483813"/>
          </pc:sldLayoutMkLst>
        </pc:sldLayoutChg>
        <pc:sldLayoutChg chg="add mod replId">
          <pc:chgData name="palak porwal" userId="53a4057b632e98f1" providerId="Windows Live" clId="Web-{32A7DF1A-A5FC-4D5C-8236-24935533E513}" dt="2023-01-30T15:54:14.441" v="4"/>
          <pc:sldLayoutMkLst>
            <pc:docMk/>
            <pc:sldMasterMk cId="1156628572" sldId="2147483803"/>
            <pc:sldLayoutMk cId="3344065001" sldId="2147483814"/>
          </pc:sldLayoutMkLst>
        </pc:sldLayoutChg>
      </pc:sldMasterChg>
    </pc:docChg>
  </pc:docChgLst>
  <pc:docChgLst>
    <pc:chgData name="palak porwal" userId="53a4057b632e98f1" providerId="Windows Live" clId="Web-{323266F5-58FF-4058-A4A3-FBB64528CE8A}"/>
    <pc:docChg chg="delSld modSld addMainMaster delMainMaster">
      <pc:chgData name="palak porwal" userId="53a4057b632e98f1" providerId="Windows Live" clId="Web-{323266F5-58FF-4058-A4A3-FBB64528CE8A}" dt="2023-01-30T15:49:37.737" v="116"/>
      <pc:docMkLst>
        <pc:docMk/>
      </pc:docMkLst>
      <pc:sldChg chg="modSp mod modClrScheme chgLayout">
        <pc:chgData name="palak porwal" userId="53a4057b632e98f1" providerId="Windows Live" clId="Web-{323266F5-58FF-4058-A4A3-FBB64528CE8A}" dt="2023-01-30T15:46:45.247" v="106"/>
        <pc:sldMkLst>
          <pc:docMk/>
          <pc:sldMk cId="2858121237" sldId="257"/>
        </pc:sldMkLst>
        <pc:spChg chg="mod ord">
          <ac:chgData name="palak porwal" userId="53a4057b632e98f1" providerId="Windows Live" clId="Web-{323266F5-58FF-4058-A4A3-FBB64528CE8A}" dt="2023-01-30T15:46:45.247" v="106"/>
          <ac:spMkLst>
            <pc:docMk/>
            <pc:sldMk cId="2858121237" sldId="257"/>
            <ac:spMk id="2" creationId="{00000000-0000-0000-0000-000000000000}"/>
          </ac:spMkLst>
        </pc:spChg>
        <pc:spChg chg="mod ord">
          <ac:chgData name="palak porwal" userId="53a4057b632e98f1" providerId="Windows Live" clId="Web-{323266F5-58FF-4058-A4A3-FBB64528CE8A}" dt="2023-01-30T15:46:45.247" v="106"/>
          <ac:spMkLst>
            <pc:docMk/>
            <pc:sldMk cId="2858121237" sldId="257"/>
            <ac:spMk id="3" creationId="{00000000-0000-0000-0000-000000000000}"/>
          </ac:spMkLst>
        </pc:spChg>
      </pc:sldChg>
      <pc:sldChg chg="modSp mod modClrScheme chgLayout">
        <pc:chgData name="palak porwal" userId="53a4057b632e98f1" providerId="Windows Live" clId="Web-{323266F5-58FF-4058-A4A3-FBB64528CE8A}" dt="2023-01-30T15:46:45.247" v="106"/>
        <pc:sldMkLst>
          <pc:docMk/>
          <pc:sldMk cId="356182695" sldId="258"/>
        </pc:sldMkLst>
        <pc:spChg chg="mod ord">
          <ac:chgData name="palak porwal" userId="53a4057b632e98f1" providerId="Windows Live" clId="Web-{323266F5-58FF-4058-A4A3-FBB64528CE8A}" dt="2023-01-30T15:46:45.247" v="106"/>
          <ac:spMkLst>
            <pc:docMk/>
            <pc:sldMk cId="356182695" sldId="258"/>
            <ac:spMk id="2" creationId="{00000000-0000-0000-0000-000000000000}"/>
          </ac:spMkLst>
        </pc:spChg>
        <pc:spChg chg="mod ord">
          <ac:chgData name="palak porwal" userId="53a4057b632e98f1" providerId="Windows Live" clId="Web-{323266F5-58FF-4058-A4A3-FBB64528CE8A}" dt="2023-01-30T15:46:45.247" v="106"/>
          <ac:spMkLst>
            <pc:docMk/>
            <pc:sldMk cId="356182695" sldId="258"/>
            <ac:spMk id="3" creationId="{00000000-0000-0000-0000-000000000000}"/>
          </ac:spMkLst>
        </pc:spChg>
      </pc:sldChg>
      <pc:sldChg chg="modSp mod modClrScheme chgLayout">
        <pc:chgData name="palak porwal" userId="53a4057b632e98f1" providerId="Windows Live" clId="Web-{323266F5-58FF-4058-A4A3-FBB64528CE8A}" dt="2023-01-30T15:46:45.247" v="106"/>
        <pc:sldMkLst>
          <pc:docMk/>
          <pc:sldMk cId="3027959938" sldId="259"/>
        </pc:sldMkLst>
        <pc:spChg chg="mod ord">
          <ac:chgData name="palak porwal" userId="53a4057b632e98f1" providerId="Windows Live" clId="Web-{323266F5-58FF-4058-A4A3-FBB64528CE8A}" dt="2023-01-30T15:46:45.247" v="106"/>
          <ac:spMkLst>
            <pc:docMk/>
            <pc:sldMk cId="3027959938" sldId="259"/>
            <ac:spMk id="2" creationId="{00000000-0000-0000-0000-000000000000}"/>
          </ac:spMkLst>
        </pc:spChg>
        <pc:spChg chg="mod ord">
          <ac:chgData name="palak porwal" userId="53a4057b632e98f1" providerId="Windows Live" clId="Web-{323266F5-58FF-4058-A4A3-FBB64528CE8A}" dt="2023-01-30T15:46:45.247" v="106"/>
          <ac:spMkLst>
            <pc:docMk/>
            <pc:sldMk cId="3027959938" sldId="259"/>
            <ac:spMk id="3" creationId="{00000000-0000-0000-0000-000000000000}"/>
          </ac:spMkLst>
        </pc:spChg>
      </pc:sldChg>
      <pc:sldChg chg="modSp mod modClrScheme chgLayout">
        <pc:chgData name="palak porwal" userId="53a4057b632e98f1" providerId="Windows Live" clId="Web-{323266F5-58FF-4058-A4A3-FBB64528CE8A}" dt="2023-01-30T15:46:45.247" v="106"/>
        <pc:sldMkLst>
          <pc:docMk/>
          <pc:sldMk cId="2792746926" sldId="261"/>
        </pc:sldMkLst>
        <pc:spChg chg="mod ord">
          <ac:chgData name="palak porwal" userId="53a4057b632e98f1" providerId="Windows Live" clId="Web-{323266F5-58FF-4058-A4A3-FBB64528CE8A}" dt="2023-01-30T15:46:45.247" v="106"/>
          <ac:spMkLst>
            <pc:docMk/>
            <pc:sldMk cId="2792746926" sldId="261"/>
            <ac:spMk id="2" creationId="{00000000-0000-0000-0000-000000000000}"/>
          </ac:spMkLst>
        </pc:spChg>
        <pc:spChg chg="mod ord">
          <ac:chgData name="palak porwal" userId="53a4057b632e98f1" providerId="Windows Live" clId="Web-{323266F5-58FF-4058-A4A3-FBB64528CE8A}" dt="2023-01-30T15:46:45.247" v="106"/>
          <ac:spMkLst>
            <pc:docMk/>
            <pc:sldMk cId="2792746926" sldId="261"/>
            <ac:spMk id="3" creationId="{00000000-0000-0000-0000-000000000000}"/>
          </ac:spMkLst>
        </pc:spChg>
      </pc:sldChg>
      <pc:sldChg chg="modSp mod modClrScheme chgLayout">
        <pc:chgData name="palak porwal" userId="53a4057b632e98f1" providerId="Windows Live" clId="Web-{323266F5-58FF-4058-A4A3-FBB64528CE8A}" dt="2023-01-30T15:46:45.247" v="106"/>
        <pc:sldMkLst>
          <pc:docMk/>
          <pc:sldMk cId="862382467" sldId="264"/>
        </pc:sldMkLst>
        <pc:spChg chg="mod ord">
          <ac:chgData name="palak porwal" userId="53a4057b632e98f1" providerId="Windows Live" clId="Web-{323266F5-58FF-4058-A4A3-FBB64528CE8A}" dt="2023-01-30T15:46:45.247" v="106"/>
          <ac:spMkLst>
            <pc:docMk/>
            <pc:sldMk cId="862382467" sldId="264"/>
            <ac:spMk id="2" creationId="{00000000-0000-0000-0000-000000000000}"/>
          </ac:spMkLst>
        </pc:spChg>
        <pc:picChg chg="mod ord">
          <ac:chgData name="palak porwal" userId="53a4057b632e98f1" providerId="Windows Live" clId="Web-{323266F5-58FF-4058-A4A3-FBB64528CE8A}" dt="2023-01-30T15:46:45.247" v="106"/>
          <ac:picMkLst>
            <pc:docMk/>
            <pc:sldMk cId="862382467" sldId="264"/>
            <ac:picMk id="4"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617089814" sldId="265"/>
        </pc:sldMkLst>
        <pc:spChg chg="mod ord">
          <ac:chgData name="palak porwal" userId="53a4057b632e98f1" providerId="Windows Live" clId="Web-{323266F5-58FF-4058-A4A3-FBB64528CE8A}" dt="2023-01-30T15:46:45.247" v="106"/>
          <ac:spMkLst>
            <pc:docMk/>
            <pc:sldMk cId="3617089814" sldId="265"/>
            <ac:spMk id="2" creationId="{00000000-0000-0000-0000-000000000000}"/>
          </ac:spMkLst>
        </pc:spChg>
        <pc:picChg chg="mod ord">
          <ac:chgData name="palak porwal" userId="53a4057b632e98f1" providerId="Windows Live" clId="Web-{323266F5-58FF-4058-A4A3-FBB64528CE8A}" dt="2023-01-30T15:46:45.247" v="106"/>
          <ac:picMkLst>
            <pc:docMk/>
            <pc:sldMk cId="3617089814" sldId="265"/>
            <ac:picMk id="4"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715870253" sldId="266"/>
        </pc:sldMkLst>
        <pc:spChg chg="mod ord">
          <ac:chgData name="palak porwal" userId="53a4057b632e98f1" providerId="Windows Live" clId="Web-{323266F5-58FF-4058-A4A3-FBB64528CE8A}" dt="2023-01-30T15:46:45.247" v="106"/>
          <ac:spMkLst>
            <pc:docMk/>
            <pc:sldMk cId="715870253" sldId="266"/>
            <ac:spMk id="2" creationId="{00000000-0000-0000-0000-000000000000}"/>
          </ac:spMkLst>
        </pc:spChg>
        <pc:picChg chg="mod ord">
          <ac:chgData name="palak porwal" userId="53a4057b632e98f1" providerId="Windows Live" clId="Web-{323266F5-58FF-4058-A4A3-FBB64528CE8A}" dt="2023-01-30T15:46:45.247" v="106"/>
          <ac:picMkLst>
            <pc:docMk/>
            <pc:sldMk cId="715870253" sldId="266"/>
            <ac:picMk id="4"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1347902567" sldId="267"/>
        </pc:sldMkLst>
        <pc:spChg chg="mod ord">
          <ac:chgData name="palak porwal" userId="53a4057b632e98f1" providerId="Windows Live" clId="Web-{323266F5-58FF-4058-A4A3-FBB64528CE8A}" dt="2023-01-30T15:46:45.247" v="106"/>
          <ac:spMkLst>
            <pc:docMk/>
            <pc:sldMk cId="1347902567" sldId="267"/>
            <ac:spMk id="2" creationId="{00000000-0000-0000-0000-000000000000}"/>
          </ac:spMkLst>
        </pc:spChg>
        <pc:picChg chg="mod ord">
          <ac:chgData name="palak porwal" userId="53a4057b632e98f1" providerId="Windows Live" clId="Web-{323266F5-58FF-4058-A4A3-FBB64528CE8A}" dt="2023-01-30T15:46:45.247" v="106"/>
          <ac:picMkLst>
            <pc:docMk/>
            <pc:sldMk cId="1347902567" sldId="267"/>
            <ac:picMk id="4"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27300951" sldId="268"/>
        </pc:sldMkLst>
        <pc:spChg chg="mod ord">
          <ac:chgData name="palak porwal" userId="53a4057b632e98f1" providerId="Windows Live" clId="Web-{323266F5-58FF-4058-A4A3-FBB64528CE8A}" dt="2023-01-30T15:46:45.247" v="106"/>
          <ac:spMkLst>
            <pc:docMk/>
            <pc:sldMk cId="327300951" sldId="268"/>
            <ac:spMk id="2" creationId="{00000000-0000-0000-0000-000000000000}"/>
          </ac:spMkLst>
        </pc:spChg>
        <pc:picChg chg="mod ord">
          <ac:chgData name="palak porwal" userId="53a4057b632e98f1" providerId="Windows Live" clId="Web-{323266F5-58FF-4058-A4A3-FBB64528CE8A}" dt="2023-01-30T15:46:45.247" v="106"/>
          <ac:picMkLst>
            <pc:docMk/>
            <pc:sldMk cId="327300951" sldId="268"/>
            <ac:picMk id="4"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1167024511" sldId="272"/>
        </pc:sldMkLst>
        <pc:spChg chg="mod ord">
          <ac:chgData name="palak porwal" userId="53a4057b632e98f1" providerId="Windows Live" clId="Web-{323266F5-58FF-4058-A4A3-FBB64528CE8A}" dt="2023-01-30T15:46:45.247" v="106"/>
          <ac:spMkLst>
            <pc:docMk/>
            <pc:sldMk cId="1167024511" sldId="272"/>
            <ac:spMk id="2" creationId="{00000000-0000-0000-0000-000000000000}"/>
          </ac:spMkLst>
        </pc:spChg>
        <pc:picChg chg="mod ord">
          <ac:chgData name="palak porwal" userId="53a4057b632e98f1" providerId="Windows Live" clId="Web-{323266F5-58FF-4058-A4A3-FBB64528CE8A}" dt="2023-01-30T15:46:45.247" v="106"/>
          <ac:picMkLst>
            <pc:docMk/>
            <pc:sldMk cId="1167024511" sldId="272"/>
            <ac:picMk id="7"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368355039" sldId="273"/>
        </pc:sldMkLst>
        <pc:spChg chg="mod ord">
          <ac:chgData name="palak porwal" userId="53a4057b632e98f1" providerId="Windows Live" clId="Web-{323266F5-58FF-4058-A4A3-FBB64528CE8A}" dt="2023-01-30T15:46:45.247" v="106"/>
          <ac:spMkLst>
            <pc:docMk/>
            <pc:sldMk cId="3368355039" sldId="273"/>
            <ac:spMk id="2" creationId="{00000000-0000-0000-0000-000000000000}"/>
          </ac:spMkLst>
        </pc:spChg>
        <pc:picChg chg="mod ord">
          <ac:chgData name="palak porwal" userId="53a4057b632e98f1" providerId="Windows Live" clId="Web-{323266F5-58FF-4058-A4A3-FBB64528CE8A}" dt="2023-01-30T15:46:45.247" v="106"/>
          <ac:picMkLst>
            <pc:docMk/>
            <pc:sldMk cId="3368355039" sldId="273"/>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916389840" sldId="274"/>
        </pc:sldMkLst>
        <pc:spChg chg="mod ord">
          <ac:chgData name="palak porwal" userId="53a4057b632e98f1" providerId="Windows Live" clId="Web-{323266F5-58FF-4058-A4A3-FBB64528CE8A}" dt="2023-01-30T15:46:45.247" v="106"/>
          <ac:spMkLst>
            <pc:docMk/>
            <pc:sldMk cId="3916389840" sldId="274"/>
            <ac:spMk id="2" creationId="{00000000-0000-0000-0000-000000000000}"/>
          </ac:spMkLst>
        </pc:spChg>
        <pc:picChg chg="mod ord">
          <ac:chgData name="palak porwal" userId="53a4057b632e98f1" providerId="Windows Live" clId="Web-{323266F5-58FF-4058-A4A3-FBB64528CE8A}" dt="2023-01-30T15:46:45.247" v="106"/>
          <ac:picMkLst>
            <pc:docMk/>
            <pc:sldMk cId="3916389840" sldId="274"/>
            <ac:picMk id="6" creationId="{00000000-0000-0000-0000-000000000000}"/>
          </ac:picMkLst>
        </pc:picChg>
      </pc:sldChg>
      <pc:sldChg chg="addSp delSp modSp mod setBg modClrScheme addAnim delAnim setClrOvrMap chgLayout">
        <pc:chgData name="palak porwal" userId="53a4057b632e98f1" providerId="Windows Live" clId="Web-{323266F5-58FF-4058-A4A3-FBB64528CE8A}" dt="2023-01-30T15:49:37.737" v="116"/>
        <pc:sldMkLst>
          <pc:docMk/>
          <pc:sldMk cId="2245933850" sldId="275"/>
        </pc:sldMkLst>
        <pc:spChg chg="mod ord">
          <ac:chgData name="palak porwal" userId="53a4057b632e98f1" providerId="Windows Live" clId="Web-{323266F5-58FF-4058-A4A3-FBB64528CE8A}" dt="2023-01-30T15:49:37.737" v="115"/>
          <ac:spMkLst>
            <pc:docMk/>
            <pc:sldMk cId="2245933850" sldId="275"/>
            <ac:spMk id="2" creationId="{84FFF589-CD99-43F4-AEB0-41AC1B6F1622}"/>
          </ac:spMkLst>
        </pc:spChg>
        <pc:spChg chg="mod ord">
          <ac:chgData name="palak porwal" userId="53a4057b632e98f1" providerId="Windows Live" clId="Web-{323266F5-58FF-4058-A4A3-FBB64528CE8A}" dt="2023-01-30T15:49:37.737" v="115"/>
          <ac:spMkLst>
            <pc:docMk/>
            <pc:sldMk cId="2245933850" sldId="275"/>
            <ac:spMk id="3" creationId="{FB6D2CFE-2A47-418A-8C75-7A21B40D2A5F}"/>
          </ac:spMkLst>
        </pc:spChg>
        <pc:spChg chg="mod">
          <ac:chgData name="palak porwal" userId="53a4057b632e98f1" providerId="Windows Live" clId="Web-{323266F5-58FF-4058-A4A3-FBB64528CE8A}" dt="2023-01-30T15:49:37.737" v="115"/>
          <ac:spMkLst>
            <pc:docMk/>
            <pc:sldMk cId="2245933850" sldId="275"/>
            <ac:spMk id="6" creationId="{32C05019-E305-4B4E-8EB0-DCB16598203F}"/>
          </ac:spMkLst>
        </pc:spChg>
        <pc:spChg chg="add del">
          <ac:chgData name="palak porwal" userId="53a4057b632e98f1" providerId="Windows Live" clId="Web-{323266F5-58FF-4058-A4A3-FBB64528CE8A}" dt="2023-01-30T15:49:37.705" v="114"/>
          <ac:spMkLst>
            <pc:docMk/>
            <pc:sldMk cId="2245933850" sldId="275"/>
            <ac:spMk id="12" creationId="{71B2258F-86CA-4D4D-8270-BC05FCDEBFB3}"/>
          </ac:spMkLst>
        </pc:spChg>
        <pc:spChg chg="add">
          <ac:chgData name="palak porwal" userId="53a4057b632e98f1" providerId="Windows Live" clId="Web-{323266F5-58FF-4058-A4A3-FBB64528CE8A}" dt="2023-01-30T15:49:37.737" v="115"/>
          <ac:spMkLst>
            <pc:docMk/>
            <pc:sldMk cId="2245933850" sldId="275"/>
            <ac:spMk id="14" creationId="{E49CC64F-7275-4E33-961B-0C5CDC439875}"/>
          </ac:spMkLst>
        </pc:spChg>
        <pc:picChg chg="add del">
          <ac:chgData name="palak porwal" userId="53a4057b632e98f1" providerId="Windows Live" clId="Web-{323266F5-58FF-4058-A4A3-FBB64528CE8A}" dt="2023-01-30T15:49:37.705" v="114"/>
          <ac:picMkLst>
            <pc:docMk/>
            <pc:sldMk cId="2245933850" sldId="275"/>
            <ac:picMk id="8" creationId="{50AFDA9C-44E1-9E55-F188-60C4E9BBAE77}"/>
          </ac:picMkLst>
        </pc:picChg>
        <pc:picChg chg="add">
          <ac:chgData name="palak porwal" userId="53a4057b632e98f1" providerId="Windows Live" clId="Web-{323266F5-58FF-4058-A4A3-FBB64528CE8A}" dt="2023-01-30T15:49:37.737" v="115"/>
          <ac:picMkLst>
            <pc:docMk/>
            <pc:sldMk cId="2245933850" sldId="275"/>
            <ac:picMk id="15" creationId="{4341A51F-16C9-F93E-9FD8-58E28317BA66}"/>
          </ac:picMkLst>
        </pc:picChg>
      </pc:sldChg>
      <pc:sldChg chg="modSp mod modClrScheme chgLayout">
        <pc:chgData name="palak porwal" userId="53a4057b632e98f1" providerId="Windows Live" clId="Web-{323266F5-58FF-4058-A4A3-FBB64528CE8A}" dt="2023-01-30T15:46:45.247" v="106"/>
        <pc:sldMkLst>
          <pc:docMk/>
          <pc:sldMk cId="3355478401" sldId="277"/>
        </pc:sldMkLst>
        <pc:spChg chg="mod ord">
          <ac:chgData name="palak porwal" userId="53a4057b632e98f1" providerId="Windows Live" clId="Web-{323266F5-58FF-4058-A4A3-FBB64528CE8A}" dt="2023-01-30T15:46:45.247" v="106"/>
          <ac:spMkLst>
            <pc:docMk/>
            <pc:sldMk cId="3355478401" sldId="277"/>
            <ac:spMk id="2" creationId="{46EB9959-0520-4F50-A585-F70E5FF92832}"/>
          </ac:spMkLst>
        </pc:spChg>
        <pc:spChg chg="mod ord">
          <ac:chgData name="palak porwal" userId="53a4057b632e98f1" providerId="Windows Live" clId="Web-{323266F5-58FF-4058-A4A3-FBB64528CE8A}" dt="2023-01-30T15:46:45.247" v="106"/>
          <ac:spMkLst>
            <pc:docMk/>
            <pc:sldMk cId="3355478401" sldId="277"/>
            <ac:spMk id="3" creationId="{2B873EB7-560B-4B5D-9B20-13514331155E}"/>
          </ac:spMkLst>
        </pc:spChg>
      </pc:sldChg>
      <pc:sldChg chg="del">
        <pc:chgData name="palak porwal" userId="53a4057b632e98f1" providerId="Windows Live" clId="Web-{323266F5-58FF-4058-A4A3-FBB64528CE8A}" dt="2023-01-30T15:43:00.943" v="0"/>
        <pc:sldMkLst>
          <pc:docMk/>
          <pc:sldMk cId="627513090" sldId="278"/>
        </pc:sldMkLst>
      </pc:sldChg>
      <pc:sldChg chg="addSp delSp modSp mod setBg modClrScheme chgLayout">
        <pc:chgData name="palak porwal" userId="53a4057b632e98f1" providerId="Windows Live" clId="Web-{323266F5-58FF-4058-A4A3-FBB64528CE8A}" dt="2023-01-30T15:47:15.013" v="110" actId="1076"/>
        <pc:sldMkLst>
          <pc:docMk/>
          <pc:sldMk cId="3570047826" sldId="279"/>
        </pc:sldMkLst>
        <pc:spChg chg="mod ord">
          <ac:chgData name="palak porwal" userId="53a4057b632e98f1" providerId="Windows Live" clId="Web-{323266F5-58FF-4058-A4A3-FBB64528CE8A}" dt="2023-01-30T15:47:00.904" v="109"/>
          <ac:spMkLst>
            <pc:docMk/>
            <pc:sldMk cId="3570047826" sldId="279"/>
            <ac:spMk id="2" creationId="{200A8963-E6FC-48B4-82A7-34061319087D}"/>
          </ac:spMkLst>
        </pc:spChg>
        <pc:spChg chg="del mod ord">
          <ac:chgData name="palak porwal" userId="53a4057b632e98f1" providerId="Windows Live" clId="Web-{323266F5-58FF-4058-A4A3-FBB64528CE8A}" dt="2023-01-30T15:47:00.904" v="109"/>
          <ac:spMkLst>
            <pc:docMk/>
            <pc:sldMk cId="3570047826" sldId="279"/>
            <ac:spMk id="7" creationId="{F29323FE-6096-47AC-B60D-13D81F6E35B0}"/>
          </ac:spMkLst>
        </pc:spChg>
        <pc:spChg chg="add">
          <ac:chgData name="palak porwal" userId="53a4057b632e98f1" providerId="Windows Live" clId="Web-{323266F5-58FF-4058-A4A3-FBB64528CE8A}" dt="2023-01-30T15:47:00.904" v="109"/>
          <ac:spMkLst>
            <pc:docMk/>
            <pc:sldMk cId="3570047826" sldId="279"/>
            <ac:spMk id="15" creationId="{C505E780-2083-4CB5-A42A-5E0E2908ECC3}"/>
          </ac:spMkLst>
        </pc:spChg>
        <pc:spChg chg="add">
          <ac:chgData name="palak porwal" userId="53a4057b632e98f1" providerId="Windows Live" clId="Web-{323266F5-58FF-4058-A4A3-FBB64528CE8A}" dt="2023-01-30T15:47:00.904" v="109"/>
          <ac:spMkLst>
            <pc:docMk/>
            <pc:sldMk cId="3570047826" sldId="279"/>
            <ac:spMk id="16" creationId="{7517A47C-B2E5-4B79-8061-D74B1311AF6E}"/>
          </ac:spMkLst>
        </pc:spChg>
        <pc:spChg chg="add">
          <ac:chgData name="palak porwal" userId="53a4057b632e98f1" providerId="Windows Live" clId="Web-{323266F5-58FF-4058-A4A3-FBB64528CE8A}" dt="2023-01-30T15:47:00.904" v="109"/>
          <ac:spMkLst>
            <pc:docMk/>
            <pc:sldMk cId="3570047826" sldId="279"/>
            <ac:spMk id="17" creationId="{D2C0AE1C-0118-41AE-8A10-7CDCBF10E96F}"/>
          </ac:spMkLst>
        </pc:spChg>
        <pc:spChg chg="add">
          <ac:chgData name="palak porwal" userId="53a4057b632e98f1" providerId="Windows Live" clId="Web-{323266F5-58FF-4058-A4A3-FBB64528CE8A}" dt="2023-01-30T15:47:00.904" v="109"/>
          <ac:spMkLst>
            <pc:docMk/>
            <pc:sldMk cId="3570047826" sldId="279"/>
            <ac:spMk id="19" creationId="{463EEC44-1BA3-44ED-81FC-A644B04B2A44}"/>
          </ac:spMkLst>
        </pc:spChg>
        <pc:graphicFrameChg chg="add mod">
          <ac:chgData name="palak porwal" userId="53a4057b632e98f1" providerId="Windows Live" clId="Web-{323266F5-58FF-4058-A4A3-FBB64528CE8A}" dt="2023-01-30T15:47:15.013" v="110" actId="1076"/>
          <ac:graphicFrameMkLst>
            <pc:docMk/>
            <pc:sldMk cId="3570047826" sldId="279"/>
            <ac:graphicFrameMk id="18" creationId="{BFA13183-9978-9B88-DDC1-BB61C7CFBFE1}"/>
          </ac:graphicFrameMkLst>
        </pc:graphicFrameChg>
        <pc:picChg chg="add del">
          <ac:chgData name="palak porwal" userId="53a4057b632e98f1" providerId="Windows Live" clId="Web-{323266F5-58FF-4058-A4A3-FBB64528CE8A}" dt="2023-01-30T15:47:00.857" v="108"/>
          <ac:picMkLst>
            <pc:docMk/>
            <pc:sldMk cId="3570047826" sldId="279"/>
            <ac:picMk id="9" creationId="{7A2D96E5-7508-1CD4-AA67-3B8DDC3DEFB6}"/>
          </ac:picMkLst>
        </pc:picChg>
        <pc:cxnChg chg="add del">
          <ac:chgData name="palak porwal" userId="53a4057b632e98f1" providerId="Windows Live" clId="Web-{323266F5-58FF-4058-A4A3-FBB64528CE8A}" dt="2023-01-30T15:47:00.857" v="108"/>
          <ac:cxnSpMkLst>
            <pc:docMk/>
            <pc:sldMk cId="3570047826" sldId="279"/>
            <ac:cxnSpMk id="13" creationId="{A7F400EE-A8A5-48AF-B4D6-291B52C6F0B0}"/>
          </ac:cxnSpMkLst>
        </pc:cxnChg>
      </pc:sldChg>
      <pc:sldChg chg="modSp mod modClrScheme chgLayout">
        <pc:chgData name="palak porwal" userId="53a4057b632e98f1" providerId="Windows Live" clId="Web-{323266F5-58FF-4058-A4A3-FBB64528CE8A}" dt="2023-01-30T15:46:45.247" v="106"/>
        <pc:sldMkLst>
          <pc:docMk/>
          <pc:sldMk cId="1086005535" sldId="280"/>
        </pc:sldMkLst>
        <pc:spChg chg="mod ord">
          <ac:chgData name="palak porwal" userId="53a4057b632e98f1" providerId="Windows Live" clId="Web-{323266F5-58FF-4058-A4A3-FBB64528CE8A}" dt="2023-01-30T15:46:45.247" v="106"/>
          <ac:spMkLst>
            <pc:docMk/>
            <pc:sldMk cId="1086005535" sldId="280"/>
            <ac:spMk id="2" creationId="{27F45661-1CE2-423C-8116-FBBBF4234CAD}"/>
          </ac:spMkLst>
        </pc:spChg>
        <pc:spChg chg="mod ord">
          <ac:chgData name="palak porwal" userId="53a4057b632e98f1" providerId="Windows Live" clId="Web-{323266F5-58FF-4058-A4A3-FBB64528CE8A}" dt="2023-01-30T15:46:45.247" v="106"/>
          <ac:spMkLst>
            <pc:docMk/>
            <pc:sldMk cId="1086005535" sldId="280"/>
            <ac:spMk id="3" creationId="{FD6C7F04-1797-4A10-8C4A-AD20AD908D5F}"/>
          </ac:spMkLst>
        </pc:spChg>
      </pc:sldChg>
      <pc:sldChg chg="modSp mod modClrScheme chgLayout">
        <pc:chgData name="palak porwal" userId="53a4057b632e98f1" providerId="Windows Live" clId="Web-{323266F5-58FF-4058-A4A3-FBB64528CE8A}" dt="2023-01-30T15:46:45.247" v="106"/>
        <pc:sldMkLst>
          <pc:docMk/>
          <pc:sldMk cId="3417261934" sldId="281"/>
        </pc:sldMkLst>
        <pc:spChg chg="mod ord">
          <ac:chgData name="palak porwal" userId="53a4057b632e98f1" providerId="Windows Live" clId="Web-{323266F5-58FF-4058-A4A3-FBB64528CE8A}" dt="2023-01-30T15:46:45.247" v="106"/>
          <ac:spMkLst>
            <pc:docMk/>
            <pc:sldMk cId="3417261934" sldId="281"/>
            <ac:spMk id="2" creationId="{51551701-51A6-469A-9221-4EFD85623E0A}"/>
          </ac:spMkLst>
        </pc:spChg>
        <pc:spChg chg="mod ord">
          <ac:chgData name="palak porwal" userId="53a4057b632e98f1" providerId="Windows Live" clId="Web-{323266F5-58FF-4058-A4A3-FBB64528CE8A}" dt="2023-01-30T15:46:45.247" v="106"/>
          <ac:spMkLst>
            <pc:docMk/>
            <pc:sldMk cId="3417261934" sldId="281"/>
            <ac:spMk id="3" creationId="{D82838C0-A1A3-41A6-A305-6BB4336448C1}"/>
          </ac:spMkLst>
        </pc:spChg>
      </pc:sldChg>
      <pc:sldChg chg="modSp mod modClrScheme chgLayout">
        <pc:chgData name="palak porwal" userId="53a4057b632e98f1" providerId="Windows Live" clId="Web-{323266F5-58FF-4058-A4A3-FBB64528CE8A}" dt="2023-01-30T15:46:45.247" v="106"/>
        <pc:sldMkLst>
          <pc:docMk/>
          <pc:sldMk cId="116696528" sldId="282"/>
        </pc:sldMkLst>
        <pc:spChg chg="mod ord">
          <ac:chgData name="palak porwal" userId="53a4057b632e98f1" providerId="Windows Live" clId="Web-{323266F5-58FF-4058-A4A3-FBB64528CE8A}" dt="2023-01-30T15:46:45.247" v="106"/>
          <ac:spMkLst>
            <pc:docMk/>
            <pc:sldMk cId="116696528" sldId="282"/>
            <ac:spMk id="4" creationId="{73545E0F-A85A-4165-A586-ADB808605CB7}"/>
          </ac:spMkLst>
        </pc:spChg>
        <pc:spChg chg="mod ord">
          <ac:chgData name="palak porwal" userId="53a4057b632e98f1" providerId="Windows Live" clId="Web-{323266F5-58FF-4058-A4A3-FBB64528CE8A}" dt="2023-01-30T15:46:45.247" v="106"/>
          <ac:spMkLst>
            <pc:docMk/>
            <pc:sldMk cId="116696528" sldId="282"/>
            <ac:spMk id="5" creationId="{27D7BB09-E216-4659-9965-8B95AEFF437E}"/>
          </ac:spMkLst>
        </pc:spChg>
      </pc:sldChg>
      <pc:sldChg chg="modSp mod modClrScheme chgLayout">
        <pc:chgData name="palak porwal" userId="53a4057b632e98f1" providerId="Windows Live" clId="Web-{323266F5-58FF-4058-A4A3-FBB64528CE8A}" dt="2023-01-30T15:46:45.247" v="106"/>
        <pc:sldMkLst>
          <pc:docMk/>
          <pc:sldMk cId="1493278445" sldId="283"/>
        </pc:sldMkLst>
        <pc:spChg chg="mod ord">
          <ac:chgData name="palak porwal" userId="53a4057b632e98f1" providerId="Windows Live" clId="Web-{323266F5-58FF-4058-A4A3-FBB64528CE8A}" dt="2023-01-30T15:46:45.247" v="106"/>
          <ac:spMkLst>
            <pc:docMk/>
            <pc:sldMk cId="1493278445" sldId="283"/>
            <ac:spMk id="11" creationId="{C44B4282-0C9A-4EB3-90F7-49D75B5CEC2F}"/>
          </ac:spMkLst>
        </pc:spChg>
        <pc:spChg chg="mod ord">
          <ac:chgData name="palak porwal" userId="53a4057b632e98f1" providerId="Windows Live" clId="Web-{323266F5-58FF-4058-A4A3-FBB64528CE8A}" dt="2023-01-30T15:46:45.247" v="106"/>
          <ac:spMkLst>
            <pc:docMk/>
            <pc:sldMk cId="1493278445" sldId="283"/>
            <ac:spMk id="14" creationId="{2FACF954-9939-44AA-8254-44C503DE5949}"/>
          </ac:spMkLst>
        </pc:spChg>
      </pc:sldChg>
      <pc:sldChg chg="modSp mod modClrScheme chgLayout">
        <pc:chgData name="palak porwal" userId="53a4057b632e98f1" providerId="Windows Live" clId="Web-{323266F5-58FF-4058-A4A3-FBB64528CE8A}" dt="2023-01-30T15:46:45.247" v="106"/>
        <pc:sldMkLst>
          <pc:docMk/>
          <pc:sldMk cId="3903665929" sldId="284"/>
        </pc:sldMkLst>
        <pc:spChg chg="mod ord">
          <ac:chgData name="palak porwal" userId="53a4057b632e98f1" providerId="Windows Live" clId="Web-{323266F5-58FF-4058-A4A3-FBB64528CE8A}" dt="2023-01-30T15:46:45.247" v="106"/>
          <ac:spMkLst>
            <pc:docMk/>
            <pc:sldMk cId="3903665929" sldId="284"/>
            <ac:spMk id="2" creationId="{00000000-0000-0000-0000-000000000000}"/>
          </ac:spMkLst>
        </pc:spChg>
        <pc:picChg chg="mod ord">
          <ac:chgData name="palak porwal" userId="53a4057b632e98f1" providerId="Windows Live" clId="Web-{323266F5-58FF-4058-A4A3-FBB64528CE8A}" dt="2023-01-30T15:46:45.247" v="106"/>
          <ac:picMkLst>
            <pc:docMk/>
            <pc:sldMk cId="3903665929" sldId="284"/>
            <ac:picMk id="6"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1080322982" sldId="286"/>
        </pc:sldMkLst>
        <pc:spChg chg="mod ord">
          <ac:chgData name="palak porwal" userId="53a4057b632e98f1" providerId="Windows Live" clId="Web-{323266F5-58FF-4058-A4A3-FBB64528CE8A}" dt="2023-01-30T15:46:45.247" v="106"/>
          <ac:spMkLst>
            <pc:docMk/>
            <pc:sldMk cId="1080322982" sldId="286"/>
            <ac:spMk id="2" creationId="{00000000-0000-0000-0000-000000000000}"/>
          </ac:spMkLst>
        </pc:spChg>
        <pc:picChg chg="mod ord">
          <ac:chgData name="palak porwal" userId="53a4057b632e98f1" providerId="Windows Live" clId="Web-{323266F5-58FF-4058-A4A3-FBB64528CE8A}" dt="2023-01-30T15:46:45.247" v="106"/>
          <ac:picMkLst>
            <pc:docMk/>
            <pc:sldMk cId="1080322982" sldId="286"/>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4022587189" sldId="287"/>
        </pc:sldMkLst>
        <pc:spChg chg="mod ord">
          <ac:chgData name="palak porwal" userId="53a4057b632e98f1" providerId="Windows Live" clId="Web-{323266F5-58FF-4058-A4A3-FBB64528CE8A}" dt="2023-01-30T15:46:45.247" v="106"/>
          <ac:spMkLst>
            <pc:docMk/>
            <pc:sldMk cId="4022587189" sldId="287"/>
            <ac:spMk id="2" creationId="{00000000-0000-0000-0000-000000000000}"/>
          </ac:spMkLst>
        </pc:spChg>
        <pc:picChg chg="mod ord">
          <ac:chgData name="palak porwal" userId="53a4057b632e98f1" providerId="Windows Live" clId="Web-{323266F5-58FF-4058-A4A3-FBB64528CE8A}" dt="2023-01-30T15:46:45.247" v="106"/>
          <ac:picMkLst>
            <pc:docMk/>
            <pc:sldMk cId="4022587189" sldId="287"/>
            <ac:picMk id="6"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222204412" sldId="288"/>
        </pc:sldMkLst>
        <pc:spChg chg="mod ord">
          <ac:chgData name="palak porwal" userId="53a4057b632e98f1" providerId="Windows Live" clId="Web-{323266F5-58FF-4058-A4A3-FBB64528CE8A}" dt="2023-01-30T15:46:45.247" v="106"/>
          <ac:spMkLst>
            <pc:docMk/>
            <pc:sldMk cId="222204412" sldId="288"/>
            <ac:spMk id="2" creationId="{00000000-0000-0000-0000-000000000000}"/>
          </ac:spMkLst>
        </pc:spChg>
        <pc:picChg chg="mod ord">
          <ac:chgData name="palak porwal" userId="53a4057b632e98f1" providerId="Windows Live" clId="Web-{323266F5-58FF-4058-A4A3-FBB64528CE8A}" dt="2023-01-30T15:46:45.247" v="106"/>
          <ac:picMkLst>
            <pc:docMk/>
            <pc:sldMk cId="222204412" sldId="288"/>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936889749" sldId="289"/>
        </pc:sldMkLst>
        <pc:spChg chg="mod ord">
          <ac:chgData name="palak porwal" userId="53a4057b632e98f1" providerId="Windows Live" clId="Web-{323266F5-58FF-4058-A4A3-FBB64528CE8A}" dt="2023-01-30T15:46:45.247" v="106"/>
          <ac:spMkLst>
            <pc:docMk/>
            <pc:sldMk cId="936889749" sldId="289"/>
            <ac:spMk id="2" creationId="{00000000-0000-0000-0000-000000000000}"/>
          </ac:spMkLst>
        </pc:spChg>
        <pc:picChg chg="mod ord">
          <ac:chgData name="palak porwal" userId="53a4057b632e98f1" providerId="Windows Live" clId="Web-{323266F5-58FF-4058-A4A3-FBB64528CE8A}" dt="2023-01-30T15:46:45.247" v="106"/>
          <ac:picMkLst>
            <pc:docMk/>
            <pc:sldMk cId="936889749" sldId="289"/>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1796545007" sldId="290"/>
        </pc:sldMkLst>
        <pc:spChg chg="mod ord">
          <ac:chgData name="palak porwal" userId="53a4057b632e98f1" providerId="Windows Live" clId="Web-{323266F5-58FF-4058-A4A3-FBB64528CE8A}" dt="2023-01-30T15:46:45.247" v="106"/>
          <ac:spMkLst>
            <pc:docMk/>
            <pc:sldMk cId="1796545007" sldId="290"/>
            <ac:spMk id="2" creationId="{00000000-0000-0000-0000-000000000000}"/>
          </ac:spMkLst>
        </pc:spChg>
        <pc:picChg chg="mod ord">
          <ac:chgData name="palak porwal" userId="53a4057b632e98f1" providerId="Windows Live" clId="Web-{323266F5-58FF-4058-A4A3-FBB64528CE8A}" dt="2023-01-30T15:46:45.247" v="106"/>
          <ac:picMkLst>
            <pc:docMk/>
            <pc:sldMk cId="1796545007" sldId="290"/>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194274531" sldId="291"/>
        </pc:sldMkLst>
        <pc:spChg chg="mod ord">
          <ac:chgData name="palak porwal" userId="53a4057b632e98f1" providerId="Windows Live" clId="Web-{323266F5-58FF-4058-A4A3-FBB64528CE8A}" dt="2023-01-30T15:46:45.247" v="106"/>
          <ac:spMkLst>
            <pc:docMk/>
            <pc:sldMk cId="3194274531" sldId="291"/>
            <ac:spMk id="2" creationId="{00000000-0000-0000-0000-000000000000}"/>
          </ac:spMkLst>
        </pc:spChg>
        <pc:picChg chg="mod ord">
          <ac:chgData name="palak porwal" userId="53a4057b632e98f1" providerId="Windows Live" clId="Web-{323266F5-58FF-4058-A4A3-FBB64528CE8A}" dt="2023-01-30T15:46:45.247" v="106"/>
          <ac:picMkLst>
            <pc:docMk/>
            <pc:sldMk cId="3194274531" sldId="291"/>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854607498" sldId="292"/>
        </pc:sldMkLst>
        <pc:spChg chg="mod ord">
          <ac:chgData name="palak porwal" userId="53a4057b632e98f1" providerId="Windows Live" clId="Web-{323266F5-58FF-4058-A4A3-FBB64528CE8A}" dt="2023-01-30T15:46:45.247" v="106"/>
          <ac:spMkLst>
            <pc:docMk/>
            <pc:sldMk cId="854607498" sldId="292"/>
            <ac:spMk id="2" creationId="{00000000-0000-0000-0000-000000000000}"/>
          </ac:spMkLst>
        </pc:spChg>
        <pc:picChg chg="mod ord">
          <ac:chgData name="palak porwal" userId="53a4057b632e98f1" providerId="Windows Live" clId="Web-{323266F5-58FF-4058-A4A3-FBB64528CE8A}" dt="2023-01-30T15:46:45.247" v="106"/>
          <ac:picMkLst>
            <pc:docMk/>
            <pc:sldMk cId="854607498" sldId="292"/>
            <ac:picMk id="6"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3812235161" sldId="293"/>
        </pc:sldMkLst>
        <pc:spChg chg="mod ord">
          <ac:chgData name="palak porwal" userId="53a4057b632e98f1" providerId="Windows Live" clId="Web-{323266F5-58FF-4058-A4A3-FBB64528CE8A}" dt="2023-01-30T15:46:45.247" v="106"/>
          <ac:spMkLst>
            <pc:docMk/>
            <pc:sldMk cId="3812235161" sldId="293"/>
            <ac:spMk id="2" creationId="{00000000-0000-0000-0000-000000000000}"/>
          </ac:spMkLst>
        </pc:spChg>
        <pc:picChg chg="mod ord">
          <ac:chgData name="palak porwal" userId="53a4057b632e98f1" providerId="Windows Live" clId="Web-{323266F5-58FF-4058-A4A3-FBB64528CE8A}" dt="2023-01-30T15:46:45.247" v="106"/>
          <ac:picMkLst>
            <pc:docMk/>
            <pc:sldMk cId="3812235161" sldId="293"/>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4239768275" sldId="294"/>
        </pc:sldMkLst>
        <pc:spChg chg="mod ord">
          <ac:chgData name="palak porwal" userId="53a4057b632e98f1" providerId="Windows Live" clId="Web-{323266F5-58FF-4058-A4A3-FBB64528CE8A}" dt="2023-01-30T15:46:45.247" v="106"/>
          <ac:spMkLst>
            <pc:docMk/>
            <pc:sldMk cId="4239768275" sldId="294"/>
            <ac:spMk id="2" creationId="{00000000-0000-0000-0000-000000000000}"/>
          </ac:spMkLst>
        </pc:spChg>
        <pc:picChg chg="mod ord">
          <ac:chgData name="palak porwal" userId="53a4057b632e98f1" providerId="Windows Live" clId="Web-{323266F5-58FF-4058-A4A3-FBB64528CE8A}" dt="2023-01-30T15:46:45.247" v="106"/>
          <ac:picMkLst>
            <pc:docMk/>
            <pc:sldMk cId="4239768275" sldId="294"/>
            <ac:picMk id="5" creationId="{00000000-0000-0000-0000-000000000000}"/>
          </ac:picMkLst>
        </pc:picChg>
      </pc:sldChg>
      <pc:sldChg chg="modSp mod modClrScheme chgLayout">
        <pc:chgData name="palak porwal" userId="53a4057b632e98f1" providerId="Windows Live" clId="Web-{323266F5-58FF-4058-A4A3-FBB64528CE8A}" dt="2023-01-30T15:46:45.247" v="106"/>
        <pc:sldMkLst>
          <pc:docMk/>
          <pc:sldMk cId="444464844" sldId="295"/>
        </pc:sldMkLst>
        <pc:spChg chg="mod ord">
          <ac:chgData name="palak porwal" userId="53a4057b632e98f1" providerId="Windows Live" clId="Web-{323266F5-58FF-4058-A4A3-FBB64528CE8A}" dt="2023-01-30T15:46:45.247" v="106"/>
          <ac:spMkLst>
            <pc:docMk/>
            <pc:sldMk cId="444464844" sldId="295"/>
            <ac:spMk id="2" creationId="{00000000-0000-0000-0000-000000000000}"/>
          </ac:spMkLst>
        </pc:spChg>
        <pc:picChg chg="mod ord">
          <ac:chgData name="palak porwal" userId="53a4057b632e98f1" providerId="Windows Live" clId="Web-{323266F5-58FF-4058-A4A3-FBB64528CE8A}" dt="2023-01-30T15:46:45.247" v="106"/>
          <ac:picMkLst>
            <pc:docMk/>
            <pc:sldMk cId="444464844" sldId="295"/>
            <ac:picMk id="6" creationId="{00000000-0000-0000-0000-000000000000}"/>
          </ac:picMkLst>
        </pc:picChg>
      </pc:sldChg>
      <pc:sldMasterChg chg="del delSldLayout">
        <pc:chgData name="palak porwal" userId="53a4057b632e98f1" providerId="Windows Live" clId="Web-{323266F5-58FF-4058-A4A3-FBB64528CE8A}" dt="2023-01-30T15:46:03.183" v="102"/>
        <pc:sldMasterMkLst>
          <pc:docMk/>
          <pc:sldMasterMk cId="3397529230" sldId="2147483695"/>
        </pc:sldMasterMkLst>
        <pc:sldLayoutChg chg="del">
          <pc:chgData name="palak porwal" userId="53a4057b632e98f1" providerId="Windows Live" clId="Web-{323266F5-58FF-4058-A4A3-FBB64528CE8A}" dt="2023-01-30T15:46:03.183" v="102"/>
          <pc:sldLayoutMkLst>
            <pc:docMk/>
            <pc:sldMasterMk cId="3397529230" sldId="2147483695"/>
            <pc:sldLayoutMk cId="2532437660" sldId="2147483696"/>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34613357" sldId="2147483697"/>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475028347" sldId="2147483698"/>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2564433211" sldId="2147483699"/>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701299404" sldId="2147483700"/>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055197171" sldId="2147483701"/>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2716179094" sldId="2147483702"/>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787001930" sldId="2147483703"/>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400007589" sldId="2147483704"/>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3639967159" sldId="2147483705"/>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970507028" sldId="2147483706"/>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4058501915" sldId="2147483707"/>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3171659494" sldId="2147483708"/>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44652597" sldId="2147483709"/>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36130532" sldId="2147483710"/>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833941807" sldId="2147483711"/>
          </pc:sldLayoutMkLst>
        </pc:sldLayoutChg>
        <pc:sldLayoutChg chg="del">
          <pc:chgData name="palak porwal" userId="53a4057b632e98f1" providerId="Windows Live" clId="Web-{323266F5-58FF-4058-A4A3-FBB64528CE8A}" dt="2023-01-30T15:46:03.183" v="102"/>
          <pc:sldLayoutMkLst>
            <pc:docMk/>
            <pc:sldMasterMk cId="3397529230" sldId="2147483695"/>
            <pc:sldLayoutMk cId="127108974" sldId="2147483712"/>
          </pc:sldLayoutMkLst>
        </pc:sldLayoutChg>
      </pc:sldMasterChg>
      <pc:sldMasterChg chg="add del addSldLayout delSldLayout modSldLayout">
        <pc:chgData name="palak porwal" userId="53a4057b632e98f1" providerId="Windows Live" clId="Web-{323266F5-58FF-4058-A4A3-FBB64528CE8A}" dt="2023-01-30T15:46:12.730" v="103"/>
        <pc:sldMasterMkLst>
          <pc:docMk/>
          <pc:sldMasterMk cId="1212753424" sldId="2147483713"/>
        </pc:sldMasterMkLst>
        <pc:sldLayoutChg chg="add del mod replId">
          <pc:chgData name="palak porwal" userId="53a4057b632e98f1" providerId="Windows Live" clId="Web-{323266F5-58FF-4058-A4A3-FBB64528CE8A}" dt="2023-01-30T15:46:12.730" v="103"/>
          <pc:sldLayoutMkLst>
            <pc:docMk/>
            <pc:sldMasterMk cId="1212753424" sldId="2147483713"/>
            <pc:sldLayoutMk cId="575069241" sldId="2147483714"/>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3796141569" sldId="2147483715"/>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56226259" sldId="2147483716"/>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553534326" sldId="2147483717"/>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518143200" sldId="2147483718"/>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3512247094" sldId="2147483719"/>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3693028479" sldId="2147483720"/>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811227084" sldId="2147483721"/>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878499225" sldId="2147483722"/>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996232681" sldId="2147483723"/>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2312520138" sldId="2147483724"/>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334286468" sldId="2147483725"/>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010427073" sldId="2147483726"/>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1246561962" sldId="2147483727"/>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2880655351" sldId="2147483728"/>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2089056064" sldId="2147483729"/>
          </pc:sldLayoutMkLst>
        </pc:sldLayoutChg>
        <pc:sldLayoutChg chg="add del mod replId">
          <pc:chgData name="palak porwal" userId="53a4057b632e98f1" providerId="Windows Live" clId="Web-{323266F5-58FF-4058-A4A3-FBB64528CE8A}" dt="2023-01-30T15:46:12.730" v="103"/>
          <pc:sldLayoutMkLst>
            <pc:docMk/>
            <pc:sldMasterMk cId="1212753424" sldId="2147483713"/>
            <pc:sldLayoutMk cId="2887177540" sldId="2147483730"/>
          </pc:sldLayoutMkLst>
        </pc:sldLayoutChg>
      </pc:sldMasterChg>
      <pc:sldMasterChg chg="add del addSldLayout delSldLayout modSldLayout">
        <pc:chgData name="palak porwal" userId="53a4057b632e98f1" providerId="Windows Live" clId="Web-{323266F5-58FF-4058-A4A3-FBB64528CE8A}" dt="2023-01-30T15:46:27.293" v="104"/>
        <pc:sldMasterMkLst>
          <pc:docMk/>
          <pc:sldMasterMk cId="843789784" sldId="2147483731"/>
        </pc:sldMasterMkLst>
        <pc:sldLayoutChg chg="add del mod replId">
          <pc:chgData name="palak porwal" userId="53a4057b632e98f1" providerId="Windows Live" clId="Web-{323266F5-58FF-4058-A4A3-FBB64528CE8A}" dt="2023-01-30T15:46:27.293" v="104"/>
          <pc:sldLayoutMkLst>
            <pc:docMk/>
            <pc:sldMasterMk cId="843789784" sldId="2147483731"/>
            <pc:sldLayoutMk cId="189871785" sldId="2147483732"/>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3601882452" sldId="2147483733"/>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1976190932" sldId="2147483734"/>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925441403" sldId="2147483735"/>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3043940489" sldId="2147483736"/>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2738710804" sldId="2147483737"/>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1983066398" sldId="2147483738"/>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2985993770" sldId="2147483739"/>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3493715774" sldId="2147483740"/>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3351864856" sldId="2147483741"/>
          </pc:sldLayoutMkLst>
        </pc:sldLayoutChg>
        <pc:sldLayoutChg chg="add del mod replId">
          <pc:chgData name="palak porwal" userId="53a4057b632e98f1" providerId="Windows Live" clId="Web-{323266F5-58FF-4058-A4A3-FBB64528CE8A}" dt="2023-01-30T15:46:27.293" v="104"/>
          <pc:sldLayoutMkLst>
            <pc:docMk/>
            <pc:sldMasterMk cId="843789784" sldId="2147483731"/>
            <pc:sldLayoutMk cId="1318297371" sldId="2147483742"/>
          </pc:sldLayoutMkLst>
        </pc:sldLayoutChg>
      </pc:sldMasterChg>
      <pc:sldMasterChg chg="add del addSldLayout delSldLayout modSldLayout">
        <pc:chgData name="palak porwal" userId="53a4057b632e98f1" providerId="Windows Live" clId="Web-{323266F5-58FF-4058-A4A3-FBB64528CE8A}" dt="2023-01-30T15:46:36.153" v="105"/>
        <pc:sldMasterMkLst>
          <pc:docMk/>
          <pc:sldMasterMk cId="2707354067" sldId="2147483743"/>
        </pc:sldMasterMkLst>
        <pc:sldLayoutChg chg="add del mod replId">
          <pc:chgData name="palak porwal" userId="53a4057b632e98f1" providerId="Windows Live" clId="Web-{323266F5-58FF-4058-A4A3-FBB64528CE8A}" dt="2023-01-30T15:46:36.153" v="105"/>
          <pc:sldLayoutMkLst>
            <pc:docMk/>
            <pc:sldMasterMk cId="2707354067" sldId="2147483743"/>
            <pc:sldLayoutMk cId="741631278" sldId="2147483744"/>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1921241112" sldId="2147483745"/>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1482858503" sldId="2147483746"/>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3423664425" sldId="2147483747"/>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2415678551" sldId="2147483748"/>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95306471" sldId="2147483749"/>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2356960523" sldId="2147483750"/>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4214169418" sldId="2147483751"/>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4068022912" sldId="2147483752"/>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3330547893" sldId="2147483753"/>
          </pc:sldLayoutMkLst>
        </pc:sldLayoutChg>
        <pc:sldLayoutChg chg="add del mod replId">
          <pc:chgData name="palak porwal" userId="53a4057b632e98f1" providerId="Windows Live" clId="Web-{323266F5-58FF-4058-A4A3-FBB64528CE8A}" dt="2023-01-30T15:46:36.153" v="105"/>
          <pc:sldLayoutMkLst>
            <pc:docMk/>
            <pc:sldMasterMk cId="2707354067" sldId="2147483743"/>
            <pc:sldLayoutMk cId="1427110404" sldId="2147483754"/>
          </pc:sldLayoutMkLst>
        </pc:sldLayoutChg>
      </pc:sldMasterChg>
      <pc:sldMasterChg chg="add del addSldLayout delSldLayout modSldLayout">
        <pc:chgData name="palak porwal" userId="53a4057b632e98f1" providerId="Windows Live" clId="Web-{323266F5-58FF-4058-A4A3-FBB64528CE8A}" dt="2023-01-30T15:46:45.247" v="106"/>
        <pc:sldMasterMkLst>
          <pc:docMk/>
          <pc:sldMasterMk cId="2730028684" sldId="2147483755"/>
        </pc:sldMasterMkLst>
        <pc:sldLayoutChg chg="add del mod replId">
          <pc:chgData name="palak porwal" userId="53a4057b632e98f1" providerId="Windows Live" clId="Web-{323266F5-58FF-4058-A4A3-FBB64528CE8A}" dt="2023-01-30T15:46:45.247" v="106"/>
          <pc:sldLayoutMkLst>
            <pc:docMk/>
            <pc:sldMasterMk cId="2730028684" sldId="2147483755"/>
            <pc:sldLayoutMk cId="211131001" sldId="2147483756"/>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2326114146" sldId="2147483757"/>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2767918064" sldId="2147483758"/>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3190120368" sldId="2147483759"/>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3007194810" sldId="2147483760"/>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611185838" sldId="2147483761"/>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1095379976" sldId="2147483762"/>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1728834359" sldId="2147483763"/>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2932465116" sldId="2147483764"/>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4247954564" sldId="2147483765"/>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3630629655" sldId="2147483766"/>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538963667" sldId="2147483767"/>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577144377" sldId="2147483768"/>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2135864813" sldId="2147483769"/>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1112141879" sldId="2147483770"/>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4041150911" sldId="2147483771"/>
          </pc:sldLayoutMkLst>
        </pc:sldLayoutChg>
        <pc:sldLayoutChg chg="add del mod replId">
          <pc:chgData name="palak porwal" userId="53a4057b632e98f1" providerId="Windows Live" clId="Web-{323266F5-58FF-4058-A4A3-FBB64528CE8A}" dt="2023-01-30T15:46:45.247" v="106"/>
          <pc:sldLayoutMkLst>
            <pc:docMk/>
            <pc:sldMasterMk cId="2730028684" sldId="2147483755"/>
            <pc:sldLayoutMk cId="232085558" sldId="2147483772"/>
          </pc:sldLayoutMkLst>
        </pc:sldLayoutChg>
      </pc:sldMasterChg>
      <pc:sldMasterChg chg="add addSldLayout modSldLayout">
        <pc:chgData name="palak porwal" userId="53a4057b632e98f1" providerId="Windows Live" clId="Web-{323266F5-58FF-4058-A4A3-FBB64528CE8A}" dt="2023-01-30T15:46:45.247" v="106"/>
        <pc:sldMasterMkLst>
          <pc:docMk/>
          <pc:sldMasterMk cId="2154707204" sldId="2147483773"/>
        </pc:sldMasterMkLst>
        <pc:sldLayoutChg chg="add mod replId">
          <pc:chgData name="palak porwal" userId="53a4057b632e98f1" providerId="Windows Live" clId="Web-{323266F5-58FF-4058-A4A3-FBB64528CE8A}" dt="2023-01-30T15:46:45.247" v="106"/>
          <pc:sldLayoutMkLst>
            <pc:docMk/>
            <pc:sldMasterMk cId="2154707204" sldId="2147483773"/>
            <pc:sldLayoutMk cId="1818513760" sldId="2147483774"/>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964177587" sldId="2147483775"/>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2130186621" sldId="2147483776"/>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557848161" sldId="2147483777"/>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4165843144" sldId="2147483778"/>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2409926803" sldId="2147483779"/>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3161690727" sldId="2147483780"/>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2617487392" sldId="2147483781"/>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3766489073" sldId="2147483782"/>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3808026137" sldId="2147483783"/>
          </pc:sldLayoutMkLst>
        </pc:sldLayoutChg>
        <pc:sldLayoutChg chg="add mod replId">
          <pc:chgData name="palak porwal" userId="53a4057b632e98f1" providerId="Windows Live" clId="Web-{323266F5-58FF-4058-A4A3-FBB64528CE8A}" dt="2023-01-30T15:46:45.247" v="106"/>
          <pc:sldLayoutMkLst>
            <pc:docMk/>
            <pc:sldMasterMk cId="2154707204" sldId="2147483773"/>
            <pc:sldLayoutMk cId="2535345025" sldId="2147483784"/>
          </pc:sldLayoutMkLst>
        </pc:sldLayoutChg>
      </pc:sldMasterChg>
    </pc:docChg>
  </pc:docChgLst>
  <pc:docChgLst>
    <pc:chgData name="palak porwal" userId="53a4057b632e98f1" providerId="Windows Live" clId="Web-{946B3967-085E-40B9-9476-FDCC2D6C7233}"/>
    <pc:docChg chg="addSld modSld">
      <pc:chgData name="palak porwal" userId="53a4057b632e98f1" providerId="Windows Live" clId="Web-{946B3967-085E-40B9-9476-FDCC2D6C7233}" dt="2023-01-30T16:56:51.850" v="56" actId="20577"/>
      <pc:docMkLst>
        <pc:docMk/>
      </pc:docMkLst>
      <pc:sldChg chg="addSp delSp modSp new mod setBg addAnim delAnim">
        <pc:chgData name="palak porwal" userId="53a4057b632e98f1" providerId="Windows Live" clId="Web-{946B3967-085E-40B9-9476-FDCC2D6C7233}" dt="2023-01-30T16:56:51.850" v="56" actId="20577"/>
        <pc:sldMkLst>
          <pc:docMk/>
          <pc:sldMk cId="3103004955" sldId="299"/>
        </pc:sldMkLst>
        <pc:spChg chg="mod">
          <ac:chgData name="palak porwal" userId="53a4057b632e98f1" providerId="Windows Live" clId="Web-{946B3967-085E-40B9-9476-FDCC2D6C7233}" dt="2023-01-30T16:56:33.240" v="55"/>
          <ac:spMkLst>
            <pc:docMk/>
            <pc:sldMk cId="3103004955" sldId="299"/>
            <ac:spMk id="2" creationId="{3F4474A6-994C-8101-938B-B3D3D24CDDA5}"/>
          </ac:spMkLst>
        </pc:spChg>
        <pc:spChg chg="mod">
          <ac:chgData name="palak porwal" userId="53a4057b632e98f1" providerId="Windows Live" clId="Web-{946B3967-085E-40B9-9476-FDCC2D6C7233}" dt="2023-01-30T16:56:51.850" v="56" actId="20577"/>
          <ac:spMkLst>
            <pc:docMk/>
            <pc:sldMk cId="3103004955" sldId="299"/>
            <ac:spMk id="3" creationId="{45FD4BF8-BC80-6089-09E4-B7CD4E06A80B}"/>
          </ac:spMkLst>
        </pc:spChg>
        <pc:spChg chg="add del">
          <ac:chgData name="palak porwal" userId="53a4057b632e98f1" providerId="Windows Live" clId="Web-{946B3967-085E-40B9-9476-FDCC2D6C7233}" dt="2023-01-30T16:55:38.004" v="33"/>
          <ac:spMkLst>
            <pc:docMk/>
            <pc:sldMk cId="3103004955" sldId="299"/>
            <ac:spMk id="9" creationId="{489B7BFD-8F45-4093-AD9C-91B15B0503D9}"/>
          </ac:spMkLst>
        </pc:spChg>
        <pc:spChg chg="add del">
          <ac:chgData name="palak porwal" userId="53a4057b632e98f1" providerId="Windows Live" clId="Web-{946B3967-085E-40B9-9476-FDCC2D6C7233}" dt="2023-01-30T16:55:38.004" v="33"/>
          <ac:spMkLst>
            <pc:docMk/>
            <pc:sldMk cId="3103004955" sldId="299"/>
            <ac:spMk id="11" creationId="{498F8FF6-43B4-494A-AF8F-123A4983EDF7}"/>
          </ac:spMkLst>
        </pc:spChg>
        <pc:spChg chg="add del">
          <ac:chgData name="palak porwal" userId="53a4057b632e98f1" providerId="Windows Live" clId="Web-{946B3967-085E-40B9-9476-FDCC2D6C7233}" dt="2023-01-30T16:55:38.004" v="33"/>
          <ac:spMkLst>
            <pc:docMk/>
            <pc:sldMk cId="3103004955" sldId="299"/>
            <ac:spMk id="13" creationId="{4DCEC70C-9F4B-4A73-B4BD-AE50AD617F59}"/>
          </ac:spMkLst>
        </pc:spChg>
        <pc:spChg chg="add del">
          <ac:chgData name="palak porwal" userId="53a4057b632e98f1" providerId="Windows Live" clId="Web-{946B3967-085E-40B9-9476-FDCC2D6C7233}" dt="2023-01-30T16:55:38.004" v="33"/>
          <ac:spMkLst>
            <pc:docMk/>
            <pc:sldMk cId="3103004955" sldId="299"/>
            <ac:spMk id="15" creationId="{5AFEC601-A132-47EE-B0C2-B38ACD9FCE6F}"/>
          </ac:spMkLst>
        </pc:spChg>
        <pc:spChg chg="add del">
          <ac:chgData name="palak porwal" userId="53a4057b632e98f1" providerId="Windows Live" clId="Web-{946B3967-085E-40B9-9476-FDCC2D6C7233}" dt="2023-01-30T16:55:38.004" v="33"/>
          <ac:spMkLst>
            <pc:docMk/>
            <pc:sldMk cId="3103004955" sldId="299"/>
            <ac:spMk id="17" creationId="{279CAF82-0ECF-42BE-8F37-F71941E5D410}"/>
          </ac:spMkLst>
        </pc:spChg>
        <pc:spChg chg="add del">
          <ac:chgData name="palak porwal" userId="53a4057b632e98f1" providerId="Windows Live" clId="Web-{946B3967-085E-40B9-9476-FDCC2D6C7233}" dt="2023-01-30T16:55:38.004" v="33"/>
          <ac:spMkLst>
            <pc:docMk/>
            <pc:sldMk cId="3103004955" sldId="299"/>
            <ac:spMk id="19" creationId="{4D525A72-77E7-4E14-BEE2-FC3A19EC41C3}"/>
          </ac:spMkLst>
        </pc:spChg>
        <pc:spChg chg="add del">
          <ac:chgData name="palak porwal" userId="53a4057b632e98f1" providerId="Windows Live" clId="Web-{946B3967-085E-40B9-9476-FDCC2D6C7233}" dt="2023-01-30T16:55:38.004" v="33"/>
          <ac:spMkLst>
            <pc:docMk/>
            <pc:sldMk cId="3103004955" sldId="299"/>
            <ac:spMk id="21" creationId="{033BC44A-0661-43B4-9C14-FD5963C226AE}"/>
          </ac:spMkLst>
        </pc:spChg>
        <pc:spChg chg="add del">
          <ac:chgData name="palak porwal" userId="53a4057b632e98f1" providerId="Windows Live" clId="Web-{946B3967-085E-40B9-9476-FDCC2D6C7233}" dt="2023-01-30T16:55:38.004" v="33"/>
          <ac:spMkLst>
            <pc:docMk/>
            <pc:sldMk cId="3103004955" sldId="299"/>
            <ac:spMk id="23" creationId="{DA31323F-03C2-4114-B2CC-79931D220D0E}"/>
          </ac:spMkLst>
        </pc:spChg>
        <pc:spChg chg="add del">
          <ac:chgData name="palak porwal" userId="53a4057b632e98f1" providerId="Windows Live" clId="Web-{946B3967-085E-40B9-9476-FDCC2D6C7233}" dt="2023-01-30T16:55:38.004" v="33"/>
          <ac:spMkLst>
            <pc:docMk/>
            <pc:sldMk cId="3103004955" sldId="299"/>
            <ac:spMk id="25" creationId="{298EBCA3-8AAD-4596-8EBF-43A43542FDD1}"/>
          </ac:spMkLst>
        </pc:spChg>
        <pc:spChg chg="add del">
          <ac:chgData name="palak porwal" userId="53a4057b632e98f1" providerId="Windows Live" clId="Web-{946B3967-085E-40B9-9476-FDCC2D6C7233}" dt="2023-01-30T16:55:38.004" v="33"/>
          <ac:spMkLst>
            <pc:docMk/>
            <pc:sldMk cId="3103004955" sldId="299"/>
            <ac:spMk id="34" creationId="{9457709F-7F08-4A4A-9DB7-1AFB3FCF0790}"/>
          </ac:spMkLst>
        </pc:spChg>
        <pc:spChg chg="add del">
          <ac:chgData name="palak porwal" userId="53a4057b632e98f1" providerId="Windows Live" clId="Web-{946B3967-085E-40B9-9476-FDCC2D6C7233}" dt="2023-01-30T16:55:41.426" v="37"/>
          <ac:spMkLst>
            <pc:docMk/>
            <pc:sldMk cId="3103004955" sldId="299"/>
            <ac:spMk id="36" creationId="{59A309A7-1751-4ABE-A3C1-EEC40366AD89}"/>
          </ac:spMkLst>
        </pc:spChg>
        <pc:spChg chg="add del">
          <ac:chgData name="palak porwal" userId="53a4057b632e98f1" providerId="Windows Live" clId="Web-{946B3967-085E-40B9-9476-FDCC2D6C7233}" dt="2023-01-30T16:55:41.426" v="37"/>
          <ac:spMkLst>
            <pc:docMk/>
            <pc:sldMk cId="3103004955" sldId="299"/>
            <ac:spMk id="37" creationId="{967D8EB6-EAE1-4F9C-B398-83321E287204}"/>
          </ac:spMkLst>
        </pc:spChg>
        <pc:spChg chg="add del">
          <ac:chgData name="palak porwal" userId="53a4057b632e98f1" providerId="Windows Live" clId="Web-{946B3967-085E-40B9-9476-FDCC2D6C7233}" dt="2023-01-30T16:55:44.129" v="41"/>
          <ac:spMkLst>
            <pc:docMk/>
            <pc:sldMk cId="3103004955" sldId="299"/>
            <ac:spMk id="39" creationId="{79CC44B5-53F9-4F03-9EEB-4C3C821A6FFB}"/>
          </ac:spMkLst>
        </pc:spChg>
        <pc:spChg chg="add del">
          <ac:chgData name="palak porwal" userId="53a4057b632e98f1" providerId="Windows Live" clId="Web-{946B3967-085E-40B9-9476-FDCC2D6C7233}" dt="2023-01-30T16:55:44.129" v="41"/>
          <ac:spMkLst>
            <pc:docMk/>
            <pc:sldMk cId="3103004955" sldId="299"/>
            <ac:spMk id="40" creationId="{1A3688C8-DFCE-4CCD-BCF0-5FB239E5072D}"/>
          </ac:spMkLst>
        </pc:spChg>
        <pc:spChg chg="add del">
          <ac:chgData name="palak porwal" userId="53a4057b632e98f1" providerId="Windows Live" clId="Web-{946B3967-085E-40B9-9476-FDCC2D6C7233}" dt="2023-01-30T16:55:49.442" v="45"/>
          <ac:spMkLst>
            <pc:docMk/>
            <pc:sldMk cId="3103004955" sldId="299"/>
            <ac:spMk id="43" creationId="{59A309A7-1751-4ABE-A3C1-EEC40366AD89}"/>
          </ac:spMkLst>
        </pc:spChg>
        <pc:spChg chg="add del">
          <ac:chgData name="palak porwal" userId="53a4057b632e98f1" providerId="Windows Live" clId="Web-{946B3967-085E-40B9-9476-FDCC2D6C7233}" dt="2023-01-30T16:55:49.442" v="45"/>
          <ac:spMkLst>
            <pc:docMk/>
            <pc:sldMk cId="3103004955" sldId="299"/>
            <ac:spMk id="44" creationId="{967D8EB6-EAE1-4F9C-B398-83321E287204}"/>
          </ac:spMkLst>
        </pc:spChg>
        <pc:spChg chg="add del">
          <ac:chgData name="palak porwal" userId="53a4057b632e98f1" providerId="Windows Live" clId="Web-{946B3967-085E-40B9-9476-FDCC2D6C7233}" dt="2023-01-30T16:55:59.130" v="47"/>
          <ac:spMkLst>
            <pc:docMk/>
            <pc:sldMk cId="3103004955" sldId="299"/>
            <ac:spMk id="46" creationId="{7DCF59F3-53FA-4BAA-ADB0-1C583EEBD978}"/>
          </ac:spMkLst>
        </pc:spChg>
        <pc:spChg chg="add del">
          <ac:chgData name="palak porwal" userId="53a4057b632e98f1" providerId="Windows Live" clId="Web-{946B3967-085E-40B9-9476-FDCC2D6C7233}" dt="2023-01-30T16:55:59.130" v="47"/>
          <ac:spMkLst>
            <pc:docMk/>
            <pc:sldMk cId="3103004955" sldId="299"/>
            <ac:spMk id="47" creationId="{5707F116-8EC0-4822-9067-186AC8C96EB8}"/>
          </ac:spMkLst>
        </pc:spChg>
        <pc:spChg chg="add del">
          <ac:chgData name="palak porwal" userId="53a4057b632e98f1" providerId="Windows Live" clId="Web-{946B3967-085E-40B9-9476-FDCC2D6C7233}" dt="2023-01-30T16:55:59.130" v="47"/>
          <ac:spMkLst>
            <pc:docMk/>
            <pc:sldMk cId="3103004955" sldId="299"/>
            <ac:spMk id="48" creationId="{49F1A7E4-819D-4D21-8E8B-32671A9F9853}"/>
          </ac:spMkLst>
        </pc:spChg>
        <pc:spChg chg="add del">
          <ac:chgData name="palak porwal" userId="53a4057b632e98f1" providerId="Windows Live" clId="Web-{946B3967-085E-40B9-9476-FDCC2D6C7233}" dt="2023-01-30T16:55:59.130" v="47"/>
          <ac:spMkLst>
            <pc:docMk/>
            <pc:sldMk cId="3103004955" sldId="299"/>
            <ac:spMk id="49" creationId="{0C661B50-6929-49AE-B678-D23F22C94825}"/>
          </ac:spMkLst>
        </pc:spChg>
        <pc:spChg chg="add del">
          <ac:chgData name="palak porwal" userId="53a4057b632e98f1" providerId="Windows Live" clId="Web-{946B3967-085E-40B9-9476-FDCC2D6C7233}" dt="2023-01-30T16:55:59.130" v="47"/>
          <ac:spMkLst>
            <pc:docMk/>
            <pc:sldMk cId="3103004955" sldId="299"/>
            <ac:spMk id="50" creationId="{FA4D2597-A2FE-4B0C-BB1F-540C5F256A6A}"/>
          </ac:spMkLst>
        </pc:spChg>
        <pc:spChg chg="add del">
          <ac:chgData name="palak porwal" userId="53a4057b632e98f1" providerId="Windows Live" clId="Web-{946B3967-085E-40B9-9476-FDCC2D6C7233}" dt="2023-01-30T16:55:59.130" v="47"/>
          <ac:spMkLst>
            <pc:docMk/>
            <pc:sldMk cId="3103004955" sldId="299"/>
            <ac:spMk id="51" creationId="{DA103EBF-224C-44F4-ACE5-79865767D48C}"/>
          </ac:spMkLst>
        </pc:spChg>
        <pc:spChg chg="add del">
          <ac:chgData name="palak porwal" userId="53a4057b632e98f1" providerId="Windows Live" clId="Web-{946B3967-085E-40B9-9476-FDCC2D6C7233}" dt="2023-01-30T16:55:59.130" v="47"/>
          <ac:spMkLst>
            <pc:docMk/>
            <pc:sldMk cId="3103004955" sldId="299"/>
            <ac:spMk id="52" creationId="{87A5F9AD-A73A-480E-A9D0-4B4234677FA5}"/>
          </ac:spMkLst>
        </pc:spChg>
        <pc:spChg chg="add del">
          <ac:chgData name="palak porwal" userId="53a4057b632e98f1" providerId="Windows Live" clId="Web-{946B3967-085E-40B9-9476-FDCC2D6C7233}" dt="2023-01-30T16:55:59.130" v="47"/>
          <ac:spMkLst>
            <pc:docMk/>
            <pc:sldMk cId="3103004955" sldId="299"/>
            <ac:spMk id="53" creationId="{A7333EA9-3447-4C0A-957A-C6D2B338C234}"/>
          </ac:spMkLst>
        </pc:spChg>
        <pc:spChg chg="add del">
          <ac:chgData name="palak porwal" userId="53a4057b632e98f1" providerId="Windows Live" clId="Web-{946B3967-085E-40B9-9476-FDCC2D6C7233}" dt="2023-01-30T16:56:01.786" v="49"/>
          <ac:spMkLst>
            <pc:docMk/>
            <pc:sldMk cId="3103004955" sldId="299"/>
            <ac:spMk id="55" creationId="{7DCF59F3-53FA-4BAA-ADB0-1C583EEBD978}"/>
          </ac:spMkLst>
        </pc:spChg>
        <pc:spChg chg="add del">
          <ac:chgData name="palak porwal" userId="53a4057b632e98f1" providerId="Windows Live" clId="Web-{946B3967-085E-40B9-9476-FDCC2D6C7233}" dt="2023-01-30T16:56:01.786" v="49"/>
          <ac:spMkLst>
            <pc:docMk/>
            <pc:sldMk cId="3103004955" sldId="299"/>
            <ac:spMk id="56" creationId="{5707F116-8EC0-4822-9067-186AC8C96EB8}"/>
          </ac:spMkLst>
        </pc:spChg>
        <pc:spChg chg="add del">
          <ac:chgData name="palak porwal" userId="53a4057b632e98f1" providerId="Windows Live" clId="Web-{946B3967-085E-40B9-9476-FDCC2D6C7233}" dt="2023-01-30T16:56:01.786" v="49"/>
          <ac:spMkLst>
            <pc:docMk/>
            <pc:sldMk cId="3103004955" sldId="299"/>
            <ac:spMk id="57" creationId="{49F1A7E4-819D-4D21-8E8B-32671A9F9853}"/>
          </ac:spMkLst>
        </pc:spChg>
        <pc:spChg chg="add del">
          <ac:chgData name="palak porwal" userId="53a4057b632e98f1" providerId="Windows Live" clId="Web-{946B3967-085E-40B9-9476-FDCC2D6C7233}" dt="2023-01-30T16:56:01.786" v="49"/>
          <ac:spMkLst>
            <pc:docMk/>
            <pc:sldMk cId="3103004955" sldId="299"/>
            <ac:spMk id="58" creationId="{0C661B50-6929-49AE-B678-D23F22C94825}"/>
          </ac:spMkLst>
        </pc:spChg>
        <pc:spChg chg="add del">
          <ac:chgData name="palak porwal" userId="53a4057b632e98f1" providerId="Windows Live" clId="Web-{946B3967-085E-40B9-9476-FDCC2D6C7233}" dt="2023-01-30T16:56:01.786" v="49"/>
          <ac:spMkLst>
            <pc:docMk/>
            <pc:sldMk cId="3103004955" sldId="299"/>
            <ac:spMk id="59" creationId="{FA4D2597-A2FE-4B0C-BB1F-540C5F256A6A}"/>
          </ac:spMkLst>
        </pc:spChg>
        <pc:spChg chg="add del">
          <ac:chgData name="palak porwal" userId="53a4057b632e98f1" providerId="Windows Live" clId="Web-{946B3967-085E-40B9-9476-FDCC2D6C7233}" dt="2023-01-30T16:56:01.786" v="49"/>
          <ac:spMkLst>
            <pc:docMk/>
            <pc:sldMk cId="3103004955" sldId="299"/>
            <ac:spMk id="60" creationId="{DA103EBF-224C-44F4-ACE5-79865767D48C}"/>
          </ac:spMkLst>
        </pc:spChg>
        <pc:spChg chg="add del">
          <ac:chgData name="palak porwal" userId="53a4057b632e98f1" providerId="Windows Live" clId="Web-{946B3967-085E-40B9-9476-FDCC2D6C7233}" dt="2023-01-30T16:56:01.786" v="49"/>
          <ac:spMkLst>
            <pc:docMk/>
            <pc:sldMk cId="3103004955" sldId="299"/>
            <ac:spMk id="61" creationId="{87A5F9AD-A73A-480E-A9D0-4B4234677FA5}"/>
          </ac:spMkLst>
        </pc:spChg>
        <pc:spChg chg="add del">
          <ac:chgData name="palak porwal" userId="53a4057b632e98f1" providerId="Windows Live" clId="Web-{946B3967-085E-40B9-9476-FDCC2D6C7233}" dt="2023-01-30T16:56:01.786" v="49"/>
          <ac:spMkLst>
            <pc:docMk/>
            <pc:sldMk cId="3103004955" sldId="299"/>
            <ac:spMk id="62" creationId="{A7333EA9-3447-4C0A-957A-C6D2B338C234}"/>
          </ac:spMkLst>
        </pc:spChg>
        <pc:spChg chg="add del">
          <ac:chgData name="palak porwal" userId="53a4057b632e98f1" providerId="Windows Live" clId="Web-{946B3967-085E-40B9-9476-FDCC2D6C7233}" dt="2023-01-30T16:56:15.162" v="51"/>
          <ac:spMkLst>
            <pc:docMk/>
            <pc:sldMk cId="3103004955" sldId="299"/>
            <ac:spMk id="64" creationId="{EDDBB197-D710-4A4F-A9CA-FD2177498BE8}"/>
          </ac:spMkLst>
        </pc:spChg>
        <pc:spChg chg="add del">
          <ac:chgData name="palak porwal" userId="53a4057b632e98f1" providerId="Windows Live" clId="Web-{946B3967-085E-40B9-9476-FDCC2D6C7233}" dt="2023-01-30T16:56:15.162" v="51"/>
          <ac:spMkLst>
            <pc:docMk/>
            <pc:sldMk cId="3103004955" sldId="299"/>
            <ac:spMk id="65" creationId="{975D1CFA-2CDB-4B64-BD9F-85744E8DA12F}"/>
          </ac:spMkLst>
        </pc:spChg>
        <pc:spChg chg="add del">
          <ac:chgData name="palak porwal" userId="53a4057b632e98f1" providerId="Windows Live" clId="Web-{946B3967-085E-40B9-9476-FDCC2D6C7233}" dt="2023-01-30T16:56:33.240" v="55"/>
          <ac:spMkLst>
            <pc:docMk/>
            <pc:sldMk cId="3103004955" sldId="299"/>
            <ac:spMk id="70" creationId="{489B7BFD-8F45-4093-AD9C-91B15B0503D9}"/>
          </ac:spMkLst>
        </pc:spChg>
        <pc:spChg chg="add del">
          <ac:chgData name="palak porwal" userId="53a4057b632e98f1" providerId="Windows Live" clId="Web-{946B3967-085E-40B9-9476-FDCC2D6C7233}" dt="2023-01-30T16:56:33.240" v="55"/>
          <ac:spMkLst>
            <pc:docMk/>
            <pc:sldMk cId="3103004955" sldId="299"/>
            <ac:spMk id="71" creationId="{498F8FF6-43B4-494A-AF8F-123A4983EDF7}"/>
          </ac:spMkLst>
        </pc:spChg>
        <pc:spChg chg="add del">
          <ac:chgData name="palak porwal" userId="53a4057b632e98f1" providerId="Windows Live" clId="Web-{946B3967-085E-40B9-9476-FDCC2D6C7233}" dt="2023-01-30T16:56:33.240" v="55"/>
          <ac:spMkLst>
            <pc:docMk/>
            <pc:sldMk cId="3103004955" sldId="299"/>
            <ac:spMk id="72" creationId="{4DCEC70C-9F4B-4A73-B4BD-AE50AD617F59}"/>
          </ac:spMkLst>
        </pc:spChg>
        <pc:spChg chg="add del">
          <ac:chgData name="palak porwal" userId="53a4057b632e98f1" providerId="Windows Live" clId="Web-{946B3967-085E-40B9-9476-FDCC2D6C7233}" dt="2023-01-30T16:56:33.240" v="55"/>
          <ac:spMkLst>
            <pc:docMk/>
            <pc:sldMk cId="3103004955" sldId="299"/>
            <ac:spMk id="73" creationId="{5AFEC601-A132-47EE-B0C2-B38ACD9FCE6F}"/>
          </ac:spMkLst>
        </pc:spChg>
        <pc:spChg chg="add del">
          <ac:chgData name="palak porwal" userId="53a4057b632e98f1" providerId="Windows Live" clId="Web-{946B3967-085E-40B9-9476-FDCC2D6C7233}" dt="2023-01-30T16:56:33.240" v="55"/>
          <ac:spMkLst>
            <pc:docMk/>
            <pc:sldMk cId="3103004955" sldId="299"/>
            <ac:spMk id="74" creationId="{279CAF82-0ECF-42BE-8F37-F71941E5D410}"/>
          </ac:spMkLst>
        </pc:spChg>
        <pc:spChg chg="add del">
          <ac:chgData name="palak porwal" userId="53a4057b632e98f1" providerId="Windows Live" clId="Web-{946B3967-085E-40B9-9476-FDCC2D6C7233}" dt="2023-01-30T16:56:33.240" v="55"/>
          <ac:spMkLst>
            <pc:docMk/>
            <pc:sldMk cId="3103004955" sldId="299"/>
            <ac:spMk id="75" creationId="{4D525A72-77E7-4E14-BEE2-FC3A19EC41C3}"/>
          </ac:spMkLst>
        </pc:spChg>
        <pc:spChg chg="add del">
          <ac:chgData name="palak porwal" userId="53a4057b632e98f1" providerId="Windows Live" clId="Web-{946B3967-085E-40B9-9476-FDCC2D6C7233}" dt="2023-01-30T16:56:33.240" v="55"/>
          <ac:spMkLst>
            <pc:docMk/>
            <pc:sldMk cId="3103004955" sldId="299"/>
            <ac:spMk id="76" creationId="{033BC44A-0661-43B4-9C14-FD5963C226AE}"/>
          </ac:spMkLst>
        </pc:spChg>
        <pc:spChg chg="add del">
          <ac:chgData name="palak porwal" userId="53a4057b632e98f1" providerId="Windows Live" clId="Web-{946B3967-085E-40B9-9476-FDCC2D6C7233}" dt="2023-01-30T16:56:33.240" v="55"/>
          <ac:spMkLst>
            <pc:docMk/>
            <pc:sldMk cId="3103004955" sldId="299"/>
            <ac:spMk id="77" creationId="{DA31323F-03C2-4114-B2CC-79931D220D0E}"/>
          </ac:spMkLst>
        </pc:spChg>
        <pc:spChg chg="add del">
          <ac:chgData name="palak porwal" userId="53a4057b632e98f1" providerId="Windows Live" clId="Web-{946B3967-085E-40B9-9476-FDCC2D6C7233}" dt="2023-01-30T16:56:33.240" v="55"/>
          <ac:spMkLst>
            <pc:docMk/>
            <pc:sldMk cId="3103004955" sldId="299"/>
            <ac:spMk id="78" creationId="{298EBCA3-8AAD-4596-8EBF-43A43542FDD1}"/>
          </ac:spMkLst>
        </pc:spChg>
        <pc:spChg chg="add del">
          <ac:chgData name="palak porwal" userId="53a4057b632e98f1" providerId="Windows Live" clId="Web-{946B3967-085E-40B9-9476-FDCC2D6C7233}" dt="2023-01-30T16:56:33.240" v="55"/>
          <ac:spMkLst>
            <pc:docMk/>
            <pc:sldMk cId="3103004955" sldId="299"/>
            <ac:spMk id="80" creationId="{9457709F-7F08-4A4A-9DB7-1AFB3FCF0790}"/>
          </ac:spMkLst>
        </pc:spChg>
        <pc:spChg chg="add">
          <ac:chgData name="palak porwal" userId="53a4057b632e98f1" providerId="Windows Live" clId="Web-{946B3967-085E-40B9-9476-FDCC2D6C7233}" dt="2023-01-30T16:56:33.240" v="55"/>
          <ac:spMkLst>
            <pc:docMk/>
            <pc:sldMk cId="3103004955" sldId="299"/>
            <ac:spMk id="85" creationId="{6AF4ABE2-381B-4B67-9C0F-27FFD64F7D91}"/>
          </ac:spMkLst>
        </pc:spChg>
        <pc:spChg chg="add">
          <ac:chgData name="palak porwal" userId="53a4057b632e98f1" providerId="Windows Live" clId="Web-{946B3967-085E-40B9-9476-FDCC2D6C7233}" dt="2023-01-30T16:56:33.240" v="55"/>
          <ac:spMkLst>
            <pc:docMk/>
            <pc:sldMk cId="3103004955" sldId="299"/>
            <ac:spMk id="87" creationId="{4AA509EC-4C56-4A74-A517-3ECD04C3FC84}"/>
          </ac:spMkLst>
        </pc:spChg>
        <pc:spChg chg="add">
          <ac:chgData name="palak porwal" userId="53a4057b632e98f1" providerId="Windows Live" clId="Web-{946B3967-085E-40B9-9476-FDCC2D6C7233}" dt="2023-01-30T16:56:33.240" v="55"/>
          <ac:spMkLst>
            <pc:docMk/>
            <pc:sldMk cId="3103004955" sldId="299"/>
            <ac:spMk id="89" creationId="{6FBC94C7-2F0E-4FBA-B442-0E0296AAA7E5}"/>
          </ac:spMkLst>
        </pc:spChg>
        <pc:spChg chg="add">
          <ac:chgData name="palak porwal" userId="53a4057b632e98f1" providerId="Windows Live" clId="Web-{946B3967-085E-40B9-9476-FDCC2D6C7233}" dt="2023-01-30T16:56:33.240" v="55"/>
          <ac:spMkLst>
            <pc:docMk/>
            <pc:sldMk cId="3103004955" sldId="299"/>
            <ac:spMk id="91" creationId="{6CF43A2F-2E6F-44F4-A006-A10CF1DCBD61}"/>
          </ac:spMkLst>
        </pc:spChg>
        <pc:spChg chg="add">
          <ac:chgData name="palak porwal" userId="53a4057b632e98f1" providerId="Windows Live" clId="Web-{946B3967-085E-40B9-9476-FDCC2D6C7233}" dt="2023-01-30T16:56:33.240" v="55"/>
          <ac:spMkLst>
            <pc:docMk/>
            <pc:sldMk cId="3103004955" sldId="299"/>
            <ac:spMk id="93" creationId="{F83DA5F0-0D4C-4E74-8A5C-F6CBD391F071}"/>
          </ac:spMkLst>
        </pc:spChg>
        <pc:spChg chg="add">
          <ac:chgData name="palak porwal" userId="53a4057b632e98f1" providerId="Windows Live" clId="Web-{946B3967-085E-40B9-9476-FDCC2D6C7233}" dt="2023-01-30T16:56:33.240" v="55"/>
          <ac:spMkLst>
            <pc:docMk/>
            <pc:sldMk cId="3103004955" sldId="299"/>
            <ac:spMk id="95" creationId="{A7798713-AB3F-41E3-8CE3-1C1FBCF7CFD6}"/>
          </ac:spMkLst>
        </pc:spChg>
        <pc:grpChg chg="add del">
          <ac:chgData name="palak porwal" userId="53a4057b632e98f1" providerId="Windows Live" clId="Web-{946B3967-085E-40B9-9476-FDCC2D6C7233}" dt="2023-01-30T16:55:38.004" v="33"/>
          <ac:grpSpMkLst>
            <pc:docMk/>
            <pc:sldMk cId="3103004955" sldId="299"/>
            <ac:grpSpMk id="27" creationId="{FB9739EB-7F66-433D-841F-AB3CD18700B7}"/>
          </ac:grpSpMkLst>
        </pc:grpChg>
        <pc:grpChg chg="add del">
          <ac:chgData name="palak porwal" userId="53a4057b632e98f1" providerId="Windows Live" clId="Web-{946B3967-085E-40B9-9476-FDCC2D6C7233}" dt="2023-01-30T16:56:15.162" v="51"/>
          <ac:grpSpMkLst>
            <pc:docMk/>
            <pc:sldMk cId="3103004955" sldId="299"/>
            <ac:grpSpMk id="66" creationId="{25EE5136-01F1-466C-962D-BA9B4C6757AA}"/>
          </ac:grpSpMkLst>
        </pc:grpChg>
        <pc:grpChg chg="add del">
          <ac:chgData name="palak porwal" userId="53a4057b632e98f1" providerId="Windows Live" clId="Web-{946B3967-085E-40B9-9476-FDCC2D6C7233}" dt="2023-01-30T16:56:33.240" v="55"/>
          <ac:grpSpMkLst>
            <pc:docMk/>
            <pc:sldMk cId="3103004955" sldId="299"/>
            <ac:grpSpMk id="79" creationId="{FB9739EB-7F66-433D-841F-AB3CD18700B7}"/>
          </ac:grpSpMkLst>
        </pc:grpChg>
        <pc:picChg chg="add mod">
          <ac:chgData name="palak porwal" userId="53a4057b632e98f1" providerId="Windows Live" clId="Web-{946B3967-085E-40B9-9476-FDCC2D6C7233}" dt="2023-01-30T16:56:33.240" v="55"/>
          <ac:picMkLst>
            <pc:docMk/>
            <pc:sldMk cId="3103004955" sldId="299"/>
            <ac:picMk id="4" creationId="{8A5AF10A-079C-4439-9613-C09410EF6AD4}"/>
          </ac:picMkLst>
        </pc:picChg>
        <pc:cxnChg chg="add del">
          <ac:chgData name="palak porwal" userId="53a4057b632e98f1" providerId="Windows Live" clId="Web-{946B3967-085E-40B9-9476-FDCC2D6C7233}" dt="2023-01-30T16:55:44.129" v="41"/>
          <ac:cxnSpMkLst>
            <pc:docMk/>
            <pc:sldMk cId="3103004955" sldId="299"/>
            <ac:cxnSpMk id="41" creationId="{D598FBE3-48D2-40A2-B7E6-F485834C821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D4E12-AB60-4E5C-AD9C-2F2543C064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99EE99-186E-42FD-B7F2-D1C51111341D}">
      <dgm:prSet/>
      <dgm:spPr/>
      <dgm:t>
        <a:bodyPr/>
        <a:lstStyle/>
        <a:p>
          <a:r>
            <a:rPr lang="en-US" b="1"/>
            <a:t>The administrator has the full fledged rights over this system.</a:t>
          </a:r>
          <a:endParaRPr lang="en-US"/>
        </a:p>
      </dgm:t>
    </dgm:pt>
    <dgm:pt modelId="{4C9C5405-34A9-4D55-94A3-0329A6737C03}" type="parTrans" cxnId="{12EE07EC-2A77-4962-AAE4-A593F44AA0AC}">
      <dgm:prSet/>
      <dgm:spPr/>
      <dgm:t>
        <a:bodyPr/>
        <a:lstStyle/>
        <a:p>
          <a:endParaRPr lang="en-US"/>
        </a:p>
      </dgm:t>
    </dgm:pt>
    <dgm:pt modelId="{F730CE3E-5097-43D3-A47C-20564E3ED4EE}" type="sibTrans" cxnId="{12EE07EC-2A77-4962-AAE4-A593F44AA0AC}">
      <dgm:prSet/>
      <dgm:spPr/>
      <dgm:t>
        <a:bodyPr/>
        <a:lstStyle/>
        <a:p>
          <a:endParaRPr lang="en-US"/>
        </a:p>
      </dgm:t>
    </dgm:pt>
    <dgm:pt modelId="{2E081368-9617-4C1B-A3EF-D788DD019D92}">
      <dgm:prSet/>
      <dgm:spPr/>
      <dgm:t>
        <a:bodyPr/>
        <a:lstStyle/>
        <a:p>
          <a:r>
            <a:rPr lang="en-US" b="1"/>
            <a:t>The admin can make announcement about any thing.</a:t>
          </a:r>
          <a:endParaRPr lang="en-US"/>
        </a:p>
      </dgm:t>
    </dgm:pt>
    <dgm:pt modelId="{D9DC950C-D578-48C8-B46F-E18EA3BB417F}" type="parTrans" cxnId="{240E93CB-A262-4E12-8C6D-DC92BBB23D2E}">
      <dgm:prSet/>
      <dgm:spPr/>
      <dgm:t>
        <a:bodyPr/>
        <a:lstStyle/>
        <a:p>
          <a:endParaRPr lang="en-US"/>
        </a:p>
      </dgm:t>
    </dgm:pt>
    <dgm:pt modelId="{0E3D4608-8305-4AA6-869F-349CDCCD0DDC}" type="sibTrans" cxnId="{240E93CB-A262-4E12-8C6D-DC92BBB23D2E}">
      <dgm:prSet/>
      <dgm:spPr/>
      <dgm:t>
        <a:bodyPr/>
        <a:lstStyle/>
        <a:p>
          <a:endParaRPr lang="en-US"/>
        </a:p>
      </dgm:t>
    </dgm:pt>
    <dgm:pt modelId="{3E08DC48-A411-4A37-9614-2BB17B9FE5AA}">
      <dgm:prSet/>
      <dgm:spPr/>
      <dgm:t>
        <a:bodyPr/>
        <a:lstStyle/>
        <a:p>
          <a:r>
            <a:rPr lang="en-US" b="1"/>
            <a:t>Customer can contact with the admin .</a:t>
          </a:r>
          <a:endParaRPr lang="en-US"/>
        </a:p>
      </dgm:t>
    </dgm:pt>
    <dgm:pt modelId="{FF3FB517-5603-427B-B64C-1F4DD91D3F17}" type="parTrans" cxnId="{60E7DE00-5D32-4EBE-9C5D-DC05E77037E2}">
      <dgm:prSet/>
      <dgm:spPr/>
      <dgm:t>
        <a:bodyPr/>
        <a:lstStyle/>
        <a:p>
          <a:endParaRPr lang="en-US"/>
        </a:p>
      </dgm:t>
    </dgm:pt>
    <dgm:pt modelId="{0DF19CD3-77C4-42FA-B378-7DE3120257D7}" type="sibTrans" cxnId="{60E7DE00-5D32-4EBE-9C5D-DC05E77037E2}">
      <dgm:prSet/>
      <dgm:spPr/>
      <dgm:t>
        <a:bodyPr/>
        <a:lstStyle/>
        <a:p>
          <a:endParaRPr lang="en-US"/>
        </a:p>
      </dgm:t>
    </dgm:pt>
    <dgm:pt modelId="{7999728E-004A-4EEC-B2D5-0A30CFA1E3DB}">
      <dgm:prSet/>
      <dgm:spPr/>
      <dgm:t>
        <a:bodyPr/>
        <a:lstStyle/>
        <a:p>
          <a:r>
            <a:rPr lang="en-US" b="1"/>
            <a:t>Customer can avail the diet plan of their own desire.</a:t>
          </a:r>
          <a:endParaRPr lang="en-US"/>
        </a:p>
      </dgm:t>
    </dgm:pt>
    <dgm:pt modelId="{BA597659-12E8-40A0-8FC6-D5D4C9CC2847}" type="parTrans" cxnId="{3D49B605-60B3-4507-9D87-E730D056868A}">
      <dgm:prSet/>
      <dgm:spPr/>
      <dgm:t>
        <a:bodyPr/>
        <a:lstStyle/>
        <a:p>
          <a:endParaRPr lang="en-US"/>
        </a:p>
      </dgm:t>
    </dgm:pt>
    <dgm:pt modelId="{D645D0D2-54E0-40F4-A3CB-3F7C10E6B2A1}" type="sibTrans" cxnId="{3D49B605-60B3-4507-9D87-E730D056868A}">
      <dgm:prSet/>
      <dgm:spPr/>
      <dgm:t>
        <a:bodyPr/>
        <a:lstStyle/>
        <a:p>
          <a:endParaRPr lang="en-US"/>
        </a:p>
      </dgm:t>
    </dgm:pt>
    <dgm:pt modelId="{10AD7A93-F336-4426-B768-DA6D0BD35901}">
      <dgm:prSet/>
      <dgm:spPr/>
      <dgm:t>
        <a:bodyPr/>
        <a:lstStyle/>
        <a:p>
          <a:r>
            <a:rPr lang="en-US" b="1"/>
            <a:t>Customers can Register for Gym</a:t>
          </a:r>
          <a:endParaRPr lang="en-US"/>
        </a:p>
      </dgm:t>
    </dgm:pt>
    <dgm:pt modelId="{706D181E-2089-44F0-8914-B5EA764CD6AE}" type="parTrans" cxnId="{5B26193F-5EBD-4418-88C2-4AC58CB5E8E4}">
      <dgm:prSet/>
      <dgm:spPr/>
      <dgm:t>
        <a:bodyPr/>
        <a:lstStyle/>
        <a:p>
          <a:endParaRPr lang="en-US"/>
        </a:p>
      </dgm:t>
    </dgm:pt>
    <dgm:pt modelId="{3996299E-889A-405B-B154-FE206387871E}" type="sibTrans" cxnId="{5B26193F-5EBD-4418-88C2-4AC58CB5E8E4}">
      <dgm:prSet/>
      <dgm:spPr/>
      <dgm:t>
        <a:bodyPr/>
        <a:lstStyle/>
        <a:p>
          <a:endParaRPr lang="en-US"/>
        </a:p>
      </dgm:t>
    </dgm:pt>
    <dgm:pt modelId="{9773F20F-3328-42FE-BB34-55D83519EE36}">
      <dgm:prSet/>
      <dgm:spPr/>
      <dgm:t>
        <a:bodyPr/>
        <a:lstStyle/>
        <a:p>
          <a:r>
            <a:rPr lang="en-US" b="1"/>
            <a:t>Customer can start plans </a:t>
          </a:r>
          <a:endParaRPr lang="en-US"/>
        </a:p>
      </dgm:t>
    </dgm:pt>
    <dgm:pt modelId="{6E13365C-9B85-4CBF-BBF7-EA4751133D34}" type="parTrans" cxnId="{1FF81EF5-3F8B-436E-A5CC-4E9DF6119044}">
      <dgm:prSet/>
      <dgm:spPr/>
      <dgm:t>
        <a:bodyPr/>
        <a:lstStyle/>
        <a:p>
          <a:endParaRPr lang="en-US"/>
        </a:p>
      </dgm:t>
    </dgm:pt>
    <dgm:pt modelId="{BEC7C4C3-0C33-4E0F-B60F-264639BF67F3}" type="sibTrans" cxnId="{1FF81EF5-3F8B-436E-A5CC-4E9DF6119044}">
      <dgm:prSet/>
      <dgm:spPr/>
      <dgm:t>
        <a:bodyPr/>
        <a:lstStyle/>
        <a:p>
          <a:endParaRPr lang="en-US"/>
        </a:p>
      </dgm:t>
    </dgm:pt>
    <dgm:pt modelId="{71A08786-51EC-4BBC-BEB2-2AC2DA98C364}">
      <dgm:prSet/>
      <dgm:spPr/>
      <dgm:t>
        <a:bodyPr/>
        <a:lstStyle/>
        <a:p>
          <a:r>
            <a:rPr lang="en-US" b="1"/>
            <a:t>Customer can explore about Gym</a:t>
          </a:r>
          <a:endParaRPr lang="en-US"/>
        </a:p>
      </dgm:t>
    </dgm:pt>
    <dgm:pt modelId="{54C31A9B-62D7-454E-A2BE-9A0C562B1240}" type="parTrans" cxnId="{33219655-CE61-40AC-A9BA-EF7E7D7F453E}">
      <dgm:prSet/>
      <dgm:spPr/>
      <dgm:t>
        <a:bodyPr/>
        <a:lstStyle/>
        <a:p>
          <a:endParaRPr lang="en-US"/>
        </a:p>
      </dgm:t>
    </dgm:pt>
    <dgm:pt modelId="{6C528910-53FA-4473-BAE8-5B6CC6A5C0D2}" type="sibTrans" cxnId="{33219655-CE61-40AC-A9BA-EF7E7D7F453E}">
      <dgm:prSet/>
      <dgm:spPr/>
      <dgm:t>
        <a:bodyPr/>
        <a:lstStyle/>
        <a:p>
          <a:endParaRPr lang="en-US"/>
        </a:p>
      </dgm:t>
    </dgm:pt>
    <dgm:pt modelId="{59E3E5B3-AA99-4D05-A8A3-DACC46F93343}" type="pres">
      <dgm:prSet presAssocID="{0C8D4E12-AB60-4E5C-AD9C-2F2543C06434}" presName="root" presStyleCnt="0">
        <dgm:presLayoutVars>
          <dgm:dir/>
          <dgm:resizeHandles val="exact"/>
        </dgm:presLayoutVars>
      </dgm:prSet>
      <dgm:spPr/>
    </dgm:pt>
    <dgm:pt modelId="{7AD0AB6B-DA31-44C2-960E-89DC0DDC9B73}" type="pres">
      <dgm:prSet presAssocID="{B799EE99-186E-42FD-B7F2-D1C51111341D}" presName="compNode" presStyleCnt="0"/>
      <dgm:spPr/>
    </dgm:pt>
    <dgm:pt modelId="{877D019C-EF7B-43AF-8DAC-E140DEF09BC1}" type="pres">
      <dgm:prSet presAssocID="{B799EE99-186E-42FD-B7F2-D1C51111341D}" presName="bgRect" presStyleLbl="bgShp" presStyleIdx="0" presStyleCnt="7"/>
      <dgm:spPr/>
    </dgm:pt>
    <dgm:pt modelId="{49F48DD3-42DA-475D-8BD8-EED833022ABD}" type="pres">
      <dgm:prSet presAssocID="{B799EE99-186E-42FD-B7F2-D1C51111341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23C6C39-C15D-4050-AB59-145AA49F41DE}" type="pres">
      <dgm:prSet presAssocID="{B799EE99-186E-42FD-B7F2-D1C51111341D}" presName="spaceRect" presStyleCnt="0"/>
      <dgm:spPr/>
    </dgm:pt>
    <dgm:pt modelId="{BB785984-E127-46F0-9FDA-15BA2273ACD0}" type="pres">
      <dgm:prSet presAssocID="{B799EE99-186E-42FD-B7F2-D1C51111341D}" presName="parTx" presStyleLbl="revTx" presStyleIdx="0" presStyleCnt="7">
        <dgm:presLayoutVars>
          <dgm:chMax val="0"/>
          <dgm:chPref val="0"/>
        </dgm:presLayoutVars>
      </dgm:prSet>
      <dgm:spPr/>
    </dgm:pt>
    <dgm:pt modelId="{5D58A60A-97F7-4016-97BC-00D79C71F74B}" type="pres">
      <dgm:prSet presAssocID="{F730CE3E-5097-43D3-A47C-20564E3ED4EE}" presName="sibTrans" presStyleCnt="0"/>
      <dgm:spPr/>
    </dgm:pt>
    <dgm:pt modelId="{0C11C5EE-3CBE-400C-9021-9167C6D9F146}" type="pres">
      <dgm:prSet presAssocID="{2E081368-9617-4C1B-A3EF-D788DD019D92}" presName="compNode" presStyleCnt="0"/>
      <dgm:spPr/>
    </dgm:pt>
    <dgm:pt modelId="{F096E87E-626D-40E6-A234-7F21F8BD4967}" type="pres">
      <dgm:prSet presAssocID="{2E081368-9617-4C1B-A3EF-D788DD019D92}" presName="bgRect" presStyleLbl="bgShp" presStyleIdx="1" presStyleCnt="7"/>
      <dgm:spPr/>
    </dgm:pt>
    <dgm:pt modelId="{4C3B63E8-2F84-4817-9932-B589C91451C0}" type="pres">
      <dgm:prSet presAssocID="{2E081368-9617-4C1B-A3EF-D788DD019D9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86F42E3A-D736-445A-B7C7-9228F148AC5D}" type="pres">
      <dgm:prSet presAssocID="{2E081368-9617-4C1B-A3EF-D788DD019D92}" presName="spaceRect" presStyleCnt="0"/>
      <dgm:spPr/>
    </dgm:pt>
    <dgm:pt modelId="{E09F4A6A-1BE3-45F6-92F4-C6F089484567}" type="pres">
      <dgm:prSet presAssocID="{2E081368-9617-4C1B-A3EF-D788DD019D92}" presName="parTx" presStyleLbl="revTx" presStyleIdx="1" presStyleCnt="7">
        <dgm:presLayoutVars>
          <dgm:chMax val="0"/>
          <dgm:chPref val="0"/>
        </dgm:presLayoutVars>
      </dgm:prSet>
      <dgm:spPr/>
    </dgm:pt>
    <dgm:pt modelId="{5D1E6206-F3CE-4B7F-8DDE-429E6BFBAE4E}" type="pres">
      <dgm:prSet presAssocID="{0E3D4608-8305-4AA6-869F-349CDCCD0DDC}" presName="sibTrans" presStyleCnt="0"/>
      <dgm:spPr/>
    </dgm:pt>
    <dgm:pt modelId="{3D878B77-8867-4627-8356-4EF3585C5234}" type="pres">
      <dgm:prSet presAssocID="{3E08DC48-A411-4A37-9614-2BB17B9FE5AA}" presName="compNode" presStyleCnt="0"/>
      <dgm:spPr/>
    </dgm:pt>
    <dgm:pt modelId="{3837FF35-4C03-4BD1-BD90-13368B08D0A0}" type="pres">
      <dgm:prSet presAssocID="{3E08DC48-A411-4A37-9614-2BB17B9FE5AA}" presName="bgRect" presStyleLbl="bgShp" presStyleIdx="2" presStyleCnt="7"/>
      <dgm:spPr/>
    </dgm:pt>
    <dgm:pt modelId="{00053C8A-E0B9-4B1B-B1F5-42602B8C79E8}" type="pres">
      <dgm:prSet presAssocID="{3E08DC48-A411-4A37-9614-2BB17B9FE5A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F80B9844-6EB7-403A-BEB0-2E0A68C12277}" type="pres">
      <dgm:prSet presAssocID="{3E08DC48-A411-4A37-9614-2BB17B9FE5AA}" presName="spaceRect" presStyleCnt="0"/>
      <dgm:spPr/>
    </dgm:pt>
    <dgm:pt modelId="{8607B38B-9FAE-45A5-B460-D9DBDE9A88E3}" type="pres">
      <dgm:prSet presAssocID="{3E08DC48-A411-4A37-9614-2BB17B9FE5AA}" presName="parTx" presStyleLbl="revTx" presStyleIdx="2" presStyleCnt="7">
        <dgm:presLayoutVars>
          <dgm:chMax val="0"/>
          <dgm:chPref val="0"/>
        </dgm:presLayoutVars>
      </dgm:prSet>
      <dgm:spPr/>
    </dgm:pt>
    <dgm:pt modelId="{7B664396-E87E-45F0-83DE-CD953A14D05E}" type="pres">
      <dgm:prSet presAssocID="{0DF19CD3-77C4-42FA-B378-7DE3120257D7}" presName="sibTrans" presStyleCnt="0"/>
      <dgm:spPr/>
    </dgm:pt>
    <dgm:pt modelId="{3DB48F7C-72A0-40F1-9842-616B55A695C8}" type="pres">
      <dgm:prSet presAssocID="{7999728E-004A-4EEC-B2D5-0A30CFA1E3DB}" presName="compNode" presStyleCnt="0"/>
      <dgm:spPr/>
    </dgm:pt>
    <dgm:pt modelId="{8FED8B0C-5DED-4669-90B9-CFCBE9D0AE36}" type="pres">
      <dgm:prSet presAssocID="{7999728E-004A-4EEC-B2D5-0A30CFA1E3DB}" presName="bgRect" presStyleLbl="bgShp" presStyleIdx="3" presStyleCnt="7"/>
      <dgm:spPr/>
    </dgm:pt>
    <dgm:pt modelId="{69415E03-687C-49C5-9AD8-608FB690400C}" type="pres">
      <dgm:prSet presAssocID="{7999728E-004A-4EEC-B2D5-0A30CFA1E3D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Eating"/>
        </a:ext>
      </dgm:extLst>
    </dgm:pt>
    <dgm:pt modelId="{26315378-7047-4F86-A309-E86B219D0C9B}" type="pres">
      <dgm:prSet presAssocID="{7999728E-004A-4EEC-B2D5-0A30CFA1E3DB}" presName="spaceRect" presStyleCnt="0"/>
      <dgm:spPr/>
    </dgm:pt>
    <dgm:pt modelId="{B7D80B8A-AA6C-4AB6-8E0F-FDC4FA930156}" type="pres">
      <dgm:prSet presAssocID="{7999728E-004A-4EEC-B2D5-0A30CFA1E3DB}" presName="parTx" presStyleLbl="revTx" presStyleIdx="3" presStyleCnt="7">
        <dgm:presLayoutVars>
          <dgm:chMax val="0"/>
          <dgm:chPref val="0"/>
        </dgm:presLayoutVars>
      </dgm:prSet>
      <dgm:spPr/>
    </dgm:pt>
    <dgm:pt modelId="{70C667DD-8997-458D-9CE4-0EFC077DDBC5}" type="pres">
      <dgm:prSet presAssocID="{D645D0D2-54E0-40F4-A3CB-3F7C10E6B2A1}" presName="sibTrans" presStyleCnt="0"/>
      <dgm:spPr/>
    </dgm:pt>
    <dgm:pt modelId="{40777F14-8A18-4D2F-BE7D-3581E23DF73E}" type="pres">
      <dgm:prSet presAssocID="{10AD7A93-F336-4426-B768-DA6D0BD35901}" presName="compNode" presStyleCnt="0"/>
      <dgm:spPr/>
    </dgm:pt>
    <dgm:pt modelId="{F712EB17-00B7-4D33-9B3D-E925E78A8FE2}" type="pres">
      <dgm:prSet presAssocID="{10AD7A93-F336-4426-B768-DA6D0BD35901}" presName="bgRect" presStyleLbl="bgShp" presStyleIdx="4" presStyleCnt="7"/>
      <dgm:spPr/>
    </dgm:pt>
    <dgm:pt modelId="{C4623260-9434-433C-BB32-74F0FFF5907C}" type="pres">
      <dgm:prSet presAssocID="{10AD7A93-F336-4426-B768-DA6D0BD3590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bbell"/>
        </a:ext>
      </dgm:extLst>
    </dgm:pt>
    <dgm:pt modelId="{F2E7D243-4A7A-4638-AD28-CCB4219859F8}" type="pres">
      <dgm:prSet presAssocID="{10AD7A93-F336-4426-B768-DA6D0BD35901}" presName="spaceRect" presStyleCnt="0"/>
      <dgm:spPr/>
    </dgm:pt>
    <dgm:pt modelId="{3FBC287D-D3DF-473B-ADDC-C39C88D639F2}" type="pres">
      <dgm:prSet presAssocID="{10AD7A93-F336-4426-B768-DA6D0BD35901}" presName="parTx" presStyleLbl="revTx" presStyleIdx="4" presStyleCnt="7">
        <dgm:presLayoutVars>
          <dgm:chMax val="0"/>
          <dgm:chPref val="0"/>
        </dgm:presLayoutVars>
      </dgm:prSet>
      <dgm:spPr/>
    </dgm:pt>
    <dgm:pt modelId="{1188927B-B906-4269-8314-BAE3D0EDE042}" type="pres">
      <dgm:prSet presAssocID="{3996299E-889A-405B-B154-FE206387871E}" presName="sibTrans" presStyleCnt="0"/>
      <dgm:spPr/>
    </dgm:pt>
    <dgm:pt modelId="{4BA0B42C-A4C1-4E2C-A775-EAFC9E6D9684}" type="pres">
      <dgm:prSet presAssocID="{9773F20F-3328-42FE-BB34-55D83519EE36}" presName="compNode" presStyleCnt="0"/>
      <dgm:spPr/>
    </dgm:pt>
    <dgm:pt modelId="{21028D50-D470-451A-A454-98CD154CC5B7}" type="pres">
      <dgm:prSet presAssocID="{9773F20F-3328-42FE-BB34-55D83519EE36}" presName="bgRect" presStyleLbl="bgShp" presStyleIdx="5" presStyleCnt="7"/>
      <dgm:spPr/>
    </dgm:pt>
    <dgm:pt modelId="{A342AC8F-8BAE-476C-B307-852F9B7AB5BD}" type="pres">
      <dgm:prSet presAssocID="{9773F20F-3328-42FE-BB34-55D83519EE3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3E1D8FB8-149A-40FD-A777-1B14C0DBFD45}" type="pres">
      <dgm:prSet presAssocID="{9773F20F-3328-42FE-BB34-55D83519EE36}" presName="spaceRect" presStyleCnt="0"/>
      <dgm:spPr/>
    </dgm:pt>
    <dgm:pt modelId="{F365E78E-BF3D-45E7-8590-25D4038AE0D8}" type="pres">
      <dgm:prSet presAssocID="{9773F20F-3328-42FE-BB34-55D83519EE36}" presName="parTx" presStyleLbl="revTx" presStyleIdx="5" presStyleCnt="7">
        <dgm:presLayoutVars>
          <dgm:chMax val="0"/>
          <dgm:chPref val="0"/>
        </dgm:presLayoutVars>
      </dgm:prSet>
      <dgm:spPr/>
    </dgm:pt>
    <dgm:pt modelId="{D7D526B6-B816-4336-B7E9-52A9D3FC0D7A}" type="pres">
      <dgm:prSet presAssocID="{BEC7C4C3-0C33-4E0F-B60F-264639BF67F3}" presName="sibTrans" presStyleCnt="0"/>
      <dgm:spPr/>
    </dgm:pt>
    <dgm:pt modelId="{416682CD-707D-431C-9F55-9D7CEE4A49B6}" type="pres">
      <dgm:prSet presAssocID="{71A08786-51EC-4BBC-BEB2-2AC2DA98C364}" presName="compNode" presStyleCnt="0"/>
      <dgm:spPr/>
    </dgm:pt>
    <dgm:pt modelId="{4DE9CCD7-AE31-495E-AF0F-3F1C9ABBADDB}" type="pres">
      <dgm:prSet presAssocID="{71A08786-51EC-4BBC-BEB2-2AC2DA98C364}" presName="bgRect" presStyleLbl="bgShp" presStyleIdx="6" presStyleCnt="7"/>
      <dgm:spPr/>
    </dgm:pt>
    <dgm:pt modelId="{DFE8EC56-AD8C-4875-AE67-E1A6A84D1EC0}" type="pres">
      <dgm:prSet presAssocID="{71A08786-51EC-4BBC-BEB2-2AC2DA98C36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gnifying glass"/>
        </a:ext>
      </dgm:extLst>
    </dgm:pt>
    <dgm:pt modelId="{7ADF4F20-D4C5-40D0-938E-59A6D853DADE}" type="pres">
      <dgm:prSet presAssocID="{71A08786-51EC-4BBC-BEB2-2AC2DA98C364}" presName="spaceRect" presStyleCnt="0"/>
      <dgm:spPr/>
    </dgm:pt>
    <dgm:pt modelId="{907FE9DF-7793-4E66-8CD0-928A545C845C}" type="pres">
      <dgm:prSet presAssocID="{71A08786-51EC-4BBC-BEB2-2AC2DA98C364}" presName="parTx" presStyleLbl="revTx" presStyleIdx="6" presStyleCnt="7">
        <dgm:presLayoutVars>
          <dgm:chMax val="0"/>
          <dgm:chPref val="0"/>
        </dgm:presLayoutVars>
      </dgm:prSet>
      <dgm:spPr/>
    </dgm:pt>
  </dgm:ptLst>
  <dgm:cxnLst>
    <dgm:cxn modelId="{60E7DE00-5D32-4EBE-9C5D-DC05E77037E2}" srcId="{0C8D4E12-AB60-4E5C-AD9C-2F2543C06434}" destId="{3E08DC48-A411-4A37-9614-2BB17B9FE5AA}" srcOrd="2" destOrd="0" parTransId="{FF3FB517-5603-427B-B64C-1F4DD91D3F17}" sibTransId="{0DF19CD3-77C4-42FA-B378-7DE3120257D7}"/>
    <dgm:cxn modelId="{3D49B605-60B3-4507-9D87-E730D056868A}" srcId="{0C8D4E12-AB60-4E5C-AD9C-2F2543C06434}" destId="{7999728E-004A-4EEC-B2D5-0A30CFA1E3DB}" srcOrd="3" destOrd="0" parTransId="{BA597659-12E8-40A0-8FC6-D5D4C9CC2847}" sibTransId="{D645D0D2-54E0-40F4-A3CB-3F7C10E6B2A1}"/>
    <dgm:cxn modelId="{5B26193F-5EBD-4418-88C2-4AC58CB5E8E4}" srcId="{0C8D4E12-AB60-4E5C-AD9C-2F2543C06434}" destId="{10AD7A93-F336-4426-B768-DA6D0BD35901}" srcOrd="4" destOrd="0" parTransId="{706D181E-2089-44F0-8914-B5EA764CD6AE}" sibTransId="{3996299E-889A-405B-B154-FE206387871E}"/>
    <dgm:cxn modelId="{5203A660-A7DE-468E-A77B-D75058C04959}" type="presOf" srcId="{9773F20F-3328-42FE-BB34-55D83519EE36}" destId="{F365E78E-BF3D-45E7-8590-25D4038AE0D8}" srcOrd="0" destOrd="0" presId="urn:microsoft.com/office/officeart/2018/2/layout/IconVerticalSolidList"/>
    <dgm:cxn modelId="{76CB2E44-3958-45D2-A3F8-7D14ABEDB150}" type="presOf" srcId="{71A08786-51EC-4BBC-BEB2-2AC2DA98C364}" destId="{907FE9DF-7793-4E66-8CD0-928A545C845C}" srcOrd="0" destOrd="0" presId="urn:microsoft.com/office/officeart/2018/2/layout/IconVerticalSolidList"/>
    <dgm:cxn modelId="{8C4EE273-46F0-430E-B4F3-1AB99F8C2BB8}" type="presOf" srcId="{0C8D4E12-AB60-4E5C-AD9C-2F2543C06434}" destId="{59E3E5B3-AA99-4D05-A8A3-DACC46F93343}" srcOrd="0" destOrd="0" presId="urn:microsoft.com/office/officeart/2018/2/layout/IconVerticalSolidList"/>
    <dgm:cxn modelId="{33219655-CE61-40AC-A9BA-EF7E7D7F453E}" srcId="{0C8D4E12-AB60-4E5C-AD9C-2F2543C06434}" destId="{71A08786-51EC-4BBC-BEB2-2AC2DA98C364}" srcOrd="6" destOrd="0" parTransId="{54C31A9B-62D7-454E-A2BE-9A0C562B1240}" sibTransId="{6C528910-53FA-4473-BAE8-5B6CC6A5C0D2}"/>
    <dgm:cxn modelId="{648D2780-D9C6-48CF-AEBA-9BF7174F97AD}" type="presOf" srcId="{7999728E-004A-4EEC-B2D5-0A30CFA1E3DB}" destId="{B7D80B8A-AA6C-4AB6-8E0F-FDC4FA930156}" srcOrd="0" destOrd="0" presId="urn:microsoft.com/office/officeart/2018/2/layout/IconVerticalSolidList"/>
    <dgm:cxn modelId="{240E93CB-A262-4E12-8C6D-DC92BBB23D2E}" srcId="{0C8D4E12-AB60-4E5C-AD9C-2F2543C06434}" destId="{2E081368-9617-4C1B-A3EF-D788DD019D92}" srcOrd="1" destOrd="0" parTransId="{D9DC950C-D578-48C8-B46F-E18EA3BB417F}" sibTransId="{0E3D4608-8305-4AA6-869F-349CDCCD0DDC}"/>
    <dgm:cxn modelId="{D26168D6-39F5-4E57-A339-97BB6F0AE809}" type="presOf" srcId="{B799EE99-186E-42FD-B7F2-D1C51111341D}" destId="{BB785984-E127-46F0-9FDA-15BA2273ACD0}" srcOrd="0" destOrd="0" presId="urn:microsoft.com/office/officeart/2018/2/layout/IconVerticalSolidList"/>
    <dgm:cxn modelId="{18D3FDDD-BECC-485F-AEC2-DCE98CAF2E54}" type="presOf" srcId="{10AD7A93-F336-4426-B768-DA6D0BD35901}" destId="{3FBC287D-D3DF-473B-ADDC-C39C88D639F2}" srcOrd="0" destOrd="0" presId="urn:microsoft.com/office/officeart/2018/2/layout/IconVerticalSolidList"/>
    <dgm:cxn modelId="{BEBF81E1-F08E-48C7-B056-81C2C38724F9}" type="presOf" srcId="{3E08DC48-A411-4A37-9614-2BB17B9FE5AA}" destId="{8607B38B-9FAE-45A5-B460-D9DBDE9A88E3}" srcOrd="0" destOrd="0" presId="urn:microsoft.com/office/officeart/2018/2/layout/IconVerticalSolidList"/>
    <dgm:cxn modelId="{76CD59E7-E87A-4558-B40C-CBEA1B0CE127}" type="presOf" srcId="{2E081368-9617-4C1B-A3EF-D788DD019D92}" destId="{E09F4A6A-1BE3-45F6-92F4-C6F089484567}" srcOrd="0" destOrd="0" presId="urn:microsoft.com/office/officeart/2018/2/layout/IconVerticalSolidList"/>
    <dgm:cxn modelId="{12EE07EC-2A77-4962-AAE4-A593F44AA0AC}" srcId="{0C8D4E12-AB60-4E5C-AD9C-2F2543C06434}" destId="{B799EE99-186E-42FD-B7F2-D1C51111341D}" srcOrd="0" destOrd="0" parTransId="{4C9C5405-34A9-4D55-94A3-0329A6737C03}" sibTransId="{F730CE3E-5097-43D3-A47C-20564E3ED4EE}"/>
    <dgm:cxn modelId="{1FF81EF5-3F8B-436E-A5CC-4E9DF6119044}" srcId="{0C8D4E12-AB60-4E5C-AD9C-2F2543C06434}" destId="{9773F20F-3328-42FE-BB34-55D83519EE36}" srcOrd="5" destOrd="0" parTransId="{6E13365C-9B85-4CBF-BBF7-EA4751133D34}" sibTransId="{BEC7C4C3-0C33-4E0F-B60F-264639BF67F3}"/>
    <dgm:cxn modelId="{ED5C0BE2-62C0-4A8D-8EE5-ED7E0A74C2F1}" type="presParOf" srcId="{59E3E5B3-AA99-4D05-A8A3-DACC46F93343}" destId="{7AD0AB6B-DA31-44C2-960E-89DC0DDC9B73}" srcOrd="0" destOrd="0" presId="urn:microsoft.com/office/officeart/2018/2/layout/IconVerticalSolidList"/>
    <dgm:cxn modelId="{C73830F8-0B6D-4390-818D-BA8389853218}" type="presParOf" srcId="{7AD0AB6B-DA31-44C2-960E-89DC0DDC9B73}" destId="{877D019C-EF7B-43AF-8DAC-E140DEF09BC1}" srcOrd="0" destOrd="0" presId="urn:microsoft.com/office/officeart/2018/2/layout/IconVerticalSolidList"/>
    <dgm:cxn modelId="{516F6E42-0B72-438D-98A5-B42999517FEF}" type="presParOf" srcId="{7AD0AB6B-DA31-44C2-960E-89DC0DDC9B73}" destId="{49F48DD3-42DA-475D-8BD8-EED833022ABD}" srcOrd="1" destOrd="0" presId="urn:microsoft.com/office/officeart/2018/2/layout/IconVerticalSolidList"/>
    <dgm:cxn modelId="{D94108B0-95BC-4FEC-89A0-35F980F47205}" type="presParOf" srcId="{7AD0AB6B-DA31-44C2-960E-89DC0DDC9B73}" destId="{D23C6C39-C15D-4050-AB59-145AA49F41DE}" srcOrd="2" destOrd="0" presId="urn:microsoft.com/office/officeart/2018/2/layout/IconVerticalSolidList"/>
    <dgm:cxn modelId="{F66E8D42-284A-40DD-948E-868B69FA524B}" type="presParOf" srcId="{7AD0AB6B-DA31-44C2-960E-89DC0DDC9B73}" destId="{BB785984-E127-46F0-9FDA-15BA2273ACD0}" srcOrd="3" destOrd="0" presId="urn:microsoft.com/office/officeart/2018/2/layout/IconVerticalSolidList"/>
    <dgm:cxn modelId="{DDC798AB-9F51-4D29-BCE1-731FDB2B61BB}" type="presParOf" srcId="{59E3E5B3-AA99-4D05-A8A3-DACC46F93343}" destId="{5D58A60A-97F7-4016-97BC-00D79C71F74B}" srcOrd="1" destOrd="0" presId="urn:microsoft.com/office/officeart/2018/2/layout/IconVerticalSolidList"/>
    <dgm:cxn modelId="{DDEDD2AB-BEBF-4C30-A0BD-C0B2CBA6DD31}" type="presParOf" srcId="{59E3E5B3-AA99-4D05-A8A3-DACC46F93343}" destId="{0C11C5EE-3CBE-400C-9021-9167C6D9F146}" srcOrd="2" destOrd="0" presId="urn:microsoft.com/office/officeart/2018/2/layout/IconVerticalSolidList"/>
    <dgm:cxn modelId="{BBD1305A-190A-4487-BD3C-EAC135DE6EE8}" type="presParOf" srcId="{0C11C5EE-3CBE-400C-9021-9167C6D9F146}" destId="{F096E87E-626D-40E6-A234-7F21F8BD4967}" srcOrd="0" destOrd="0" presId="urn:microsoft.com/office/officeart/2018/2/layout/IconVerticalSolidList"/>
    <dgm:cxn modelId="{B9B13374-20CC-4731-810A-83969FA61DB0}" type="presParOf" srcId="{0C11C5EE-3CBE-400C-9021-9167C6D9F146}" destId="{4C3B63E8-2F84-4817-9932-B589C91451C0}" srcOrd="1" destOrd="0" presId="urn:microsoft.com/office/officeart/2018/2/layout/IconVerticalSolidList"/>
    <dgm:cxn modelId="{02C3BB91-06C9-4F20-AFD8-7166986B73FB}" type="presParOf" srcId="{0C11C5EE-3CBE-400C-9021-9167C6D9F146}" destId="{86F42E3A-D736-445A-B7C7-9228F148AC5D}" srcOrd="2" destOrd="0" presId="urn:microsoft.com/office/officeart/2018/2/layout/IconVerticalSolidList"/>
    <dgm:cxn modelId="{DA4FE19A-735D-439F-BD8E-C3A9D66DF569}" type="presParOf" srcId="{0C11C5EE-3CBE-400C-9021-9167C6D9F146}" destId="{E09F4A6A-1BE3-45F6-92F4-C6F089484567}" srcOrd="3" destOrd="0" presId="urn:microsoft.com/office/officeart/2018/2/layout/IconVerticalSolidList"/>
    <dgm:cxn modelId="{2F933A66-B48D-45C3-B44A-BCED5CAAEB91}" type="presParOf" srcId="{59E3E5B3-AA99-4D05-A8A3-DACC46F93343}" destId="{5D1E6206-F3CE-4B7F-8DDE-429E6BFBAE4E}" srcOrd="3" destOrd="0" presId="urn:microsoft.com/office/officeart/2018/2/layout/IconVerticalSolidList"/>
    <dgm:cxn modelId="{30279734-933A-461D-B461-BFCD076A7B12}" type="presParOf" srcId="{59E3E5B3-AA99-4D05-A8A3-DACC46F93343}" destId="{3D878B77-8867-4627-8356-4EF3585C5234}" srcOrd="4" destOrd="0" presId="urn:microsoft.com/office/officeart/2018/2/layout/IconVerticalSolidList"/>
    <dgm:cxn modelId="{C56FA567-A6D3-4965-969F-885CAFC2E45F}" type="presParOf" srcId="{3D878B77-8867-4627-8356-4EF3585C5234}" destId="{3837FF35-4C03-4BD1-BD90-13368B08D0A0}" srcOrd="0" destOrd="0" presId="urn:microsoft.com/office/officeart/2018/2/layout/IconVerticalSolidList"/>
    <dgm:cxn modelId="{82D31B30-7360-421C-8D8A-4B6D1DF666D9}" type="presParOf" srcId="{3D878B77-8867-4627-8356-4EF3585C5234}" destId="{00053C8A-E0B9-4B1B-B1F5-42602B8C79E8}" srcOrd="1" destOrd="0" presId="urn:microsoft.com/office/officeart/2018/2/layout/IconVerticalSolidList"/>
    <dgm:cxn modelId="{F1E09868-3B1E-45B8-A102-8D310C736282}" type="presParOf" srcId="{3D878B77-8867-4627-8356-4EF3585C5234}" destId="{F80B9844-6EB7-403A-BEB0-2E0A68C12277}" srcOrd="2" destOrd="0" presId="urn:microsoft.com/office/officeart/2018/2/layout/IconVerticalSolidList"/>
    <dgm:cxn modelId="{C722F75C-F0EF-4A81-804C-17A21AFA8D9B}" type="presParOf" srcId="{3D878B77-8867-4627-8356-4EF3585C5234}" destId="{8607B38B-9FAE-45A5-B460-D9DBDE9A88E3}" srcOrd="3" destOrd="0" presId="urn:microsoft.com/office/officeart/2018/2/layout/IconVerticalSolidList"/>
    <dgm:cxn modelId="{B91FF77D-0282-46BA-B57A-6E0CF9139009}" type="presParOf" srcId="{59E3E5B3-AA99-4D05-A8A3-DACC46F93343}" destId="{7B664396-E87E-45F0-83DE-CD953A14D05E}" srcOrd="5" destOrd="0" presId="urn:microsoft.com/office/officeart/2018/2/layout/IconVerticalSolidList"/>
    <dgm:cxn modelId="{582C4F45-E85C-41BB-8124-4D6913CC14B8}" type="presParOf" srcId="{59E3E5B3-AA99-4D05-A8A3-DACC46F93343}" destId="{3DB48F7C-72A0-40F1-9842-616B55A695C8}" srcOrd="6" destOrd="0" presId="urn:microsoft.com/office/officeart/2018/2/layout/IconVerticalSolidList"/>
    <dgm:cxn modelId="{776DC40E-2A39-4B9B-B13C-1F25345A2F7B}" type="presParOf" srcId="{3DB48F7C-72A0-40F1-9842-616B55A695C8}" destId="{8FED8B0C-5DED-4669-90B9-CFCBE9D0AE36}" srcOrd="0" destOrd="0" presId="urn:microsoft.com/office/officeart/2018/2/layout/IconVerticalSolidList"/>
    <dgm:cxn modelId="{27D76A20-B792-44A2-B99B-63D3DC7FBF69}" type="presParOf" srcId="{3DB48F7C-72A0-40F1-9842-616B55A695C8}" destId="{69415E03-687C-49C5-9AD8-608FB690400C}" srcOrd="1" destOrd="0" presId="urn:microsoft.com/office/officeart/2018/2/layout/IconVerticalSolidList"/>
    <dgm:cxn modelId="{E1ED58EA-11AD-49E9-8207-41708589CA64}" type="presParOf" srcId="{3DB48F7C-72A0-40F1-9842-616B55A695C8}" destId="{26315378-7047-4F86-A309-E86B219D0C9B}" srcOrd="2" destOrd="0" presId="urn:microsoft.com/office/officeart/2018/2/layout/IconVerticalSolidList"/>
    <dgm:cxn modelId="{DB6203B3-B0A6-4271-A30F-F8E41041AE56}" type="presParOf" srcId="{3DB48F7C-72A0-40F1-9842-616B55A695C8}" destId="{B7D80B8A-AA6C-4AB6-8E0F-FDC4FA930156}" srcOrd="3" destOrd="0" presId="urn:microsoft.com/office/officeart/2018/2/layout/IconVerticalSolidList"/>
    <dgm:cxn modelId="{5B1FDD9A-DAF3-4587-994E-3BAF8A63D079}" type="presParOf" srcId="{59E3E5B3-AA99-4D05-A8A3-DACC46F93343}" destId="{70C667DD-8997-458D-9CE4-0EFC077DDBC5}" srcOrd="7" destOrd="0" presId="urn:microsoft.com/office/officeart/2018/2/layout/IconVerticalSolidList"/>
    <dgm:cxn modelId="{FA615121-B44D-44A4-8CC7-61FE171D11FC}" type="presParOf" srcId="{59E3E5B3-AA99-4D05-A8A3-DACC46F93343}" destId="{40777F14-8A18-4D2F-BE7D-3581E23DF73E}" srcOrd="8" destOrd="0" presId="urn:microsoft.com/office/officeart/2018/2/layout/IconVerticalSolidList"/>
    <dgm:cxn modelId="{81CE12CB-67DB-4FF0-852D-882D3476A4C8}" type="presParOf" srcId="{40777F14-8A18-4D2F-BE7D-3581E23DF73E}" destId="{F712EB17-00B7-4D33-9B3D-E925E78A8FE2}" srcOrd="0" destOrd="0" presId="urn:microsoft.com/office/officeart/2018/2/layout/IconVerticalSolidList"/>
    <dgm:cxn modelId="{7E7B6A0F-3155-4CB0-B6C4-14670AF15240}" type="presParOf" srcId="{40777F14-8A18-4D2F-BE7D-3581E23DF73E}" destId="{C4623260-9434-433C-BB32-74F0FFF5907C}" srcOrd="1" destOrd="0" presId="urn:microsoft.com/office/officeart/2018/2/layout/IconVerticalSolidList"/>
    <dgm:cxn modelId="{72D0720F-EDEF-4C5A-8148-84F83594E0BC}" type="presParOf" srcId="{40777F14-8A18-4D2F-BE7D-3581E23DF73E}" destId="{F2E7D243-4A7A-4638-AD28-CCB4219859F8}" srcOrd="2" destOrd="0" presId="urn:microsoft.com/office/officeart/2018/2/layout/IconVerticalSolidList"/>
    <dgm:cxn modelId="{56D23C05-180E-4A97-AE7D-C375865621F2}" type="presParOf" srcId="{40777F14-8A18-4D2F-BE7D-3581E23DF73E}" destId="{3FBC287D-D3DF-473B-ADDC-C39C88D639F2}" srcOrd="3" destOrd="0" presId="urn:microsoft.com/office/officeart/2018/2/layout/IconVerticalSolidList"/>
    <dgm:cxn modelId="{9C039CA3-0980-476D-B27E-F44462EF6AB8}" type="presParOf" srcId="{59E3E5B3-AA99-4D05-A8A3-DACC46F93343}" destId="{1188927B-B906-4269-8314-BAE3D0EDE042}" srcOrd="9" destOrd="0" presId="urn:microsoft.com/office/officeart/2018/2/layout/IconVerticalSolidList"/>
    <dgm:cxn modelId="{D7EF99BF-9453-4DC2-97FE-5A1AC532BAE1}" type="presParOf" srcId="{59E3E5B3-AA99-4D05-A8A3-DACC46F93343}" destId="{4BA0B42C-A4C1-4E2C-A775-EAFC9E6D9684}" srcOrd="10" destOrd="0" presId="urn:microsoft.com/office/officeart/2018/2/layout/IconVerticalSolidList"/>
    <dgm:cxn modelId="{3A369876-E1B2-47DA-A609-7E9551403660}" type="presParOf" srcId="{4BA0B42C-A4C1-4E2C-A775-EAFC9E6D9684}" destId="{21028D50-D470-451A-A454-98CD154CC5B7}" srcOrd="0" destOrd="0" presId="urn:microsoft.com/office/officeart/2018/2/layout/IconVerticalSolidList"/>
    <dgm:cxn modelId="{F8808F44-24F7-4D67-92FE-DA5BED110DF5}" type="presParOf" srcId="{4BA0B42C-A4C1-4E2C-A775-EAFC9E6D9684}" destId="{A342AC8F-8BAE-476C-B307-852F9B7AB5BD}" srcOrd="1" destOrd="0" presId="urn:microsoft.com/office/officeart/2018/2/layout/IconVerticalSolidList"/>
    <dgm:cxn modelId="{3057B98E-0259-448E-A37D-3EA3BD4326E5}" type="presParOf" srcId="{4BA0B42C-A4C1-4E2C-A775-EAFC9E6D9684}" destId="{3E1D8FB8-149A-40FD-A777-1B14C0DBFD45}" srcOrd="2" destOrd="0" presId="urn:microsoft.com/office/officeart/2018/2/layout/IconVerticalSolidList"/>
    <dgm:cxn modelId="{73EA4B91-1699-4661-BB99-DB78CD08B53A}" type="presParOf" srcId="{4BA0B42C-A4C1-4E2C-A775-EAFC9E6D9684}" destId="{F365E78E-BF3D-45E7-8590-25D4038AE0D8}" srcOrd="3" destOrd="0" presId="urn:microsoft.com/office/officeart/2018/2/layout/IconVerticalSolidList"/>
    <dgm:cxn modelId="{D644DBD8-6C57-4839-9C0C-92EBFFF402ED}" type="presParOf" srcId="{59E3E5B3-AA99-4D05-A8A3-DACC46F93343}" destId="{D7D526B6-B816-4336-B7E9-52A9D3FC0D7A}" srcOrd="11" destOrd="0" presId="urn:microsoft.com/office/officeart/2018/2/layout/IconVerticalSolidList"/>
    <dgm:cxn modelId="{AED6D8AC-ECC1-4B89-9FD2-D3905F44C18C}" type="presParOf" srcId="{59E3E5B3-AA99-4D05-A8A3-DACC46F93343}" destId="{416682CD-707D-431C-9F55-9D7CEE4A49B6}" srcOrd="12" destOrd="0" presId="urn:microsoft.com/office/officeart/2018/2/layout/IconVerticalSolidList"/>
    <dgm:cxn modelId="{447FF053-F809-4F95-AEA5-D4ED0A28897F}" type="presParOf" srcId="{416682CD-707D-431C-9F55-9D7CEE4A49B6}" destId="{4DE9CCD7-AE31-495E-AF0F-3F1C9ABBADDB}" srcOrd="0" destOrd="0" presId="urn:microsoft.com/office/officeart/2018/2/layout/IconVerticalSolidList"/>
    <dgm:cxn modelId="{13913E5F-D1BF-40AC-8248-CA3859FDC51B}" type="presParOf" srcId="{416682CD-707D-431C-9F55-9D7CEE4A49B6}" destId="{DFE8EC56-AD8C-4875-AE67-E1A6A84D1EC0}" srcOrd="1" destOrd="0" presId="urn:microsoft.com/office/officeart/2018/2/layout/IconVerticalSolidList"/>
    <dgm:cxn modelId="{2CD84644-3F8F-4DE1-BF65-6C4397144DB7}" type="presParOf" srcId="{416682CD-707D-431C-9F55-9D7CEE4A49B6}" destId="{7ADF4F20-D4C5-40D0-938E-59A6D853DADE}" srcOrd="2" destOrd="0" presId="urn:microsoft.com/office/officeart/2018/2/layout/IconVerticalSolidList"/>
    <dgm:cxn modelId="{AB8F8073-576D-4286-9F9C-5C3FD1CF678E}" type="presParOf" srcId="{416682CD-707D-431C-9F55-9D7CEE4A49B6}" destId="{907FE9DF-7793-4E66-8CD0-928A545C845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EA2E3A-7BD8-42D5-970B-BBDAE1E0038C}"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38AC3AD3-264F-4878-969D-BE84B5B8E233}">
      <dgm:prSet/>
      <dgm:spPr/>
      <dgm:t>
        <a:bodyPr/>
        <a:lstStyle/>
        <a:p>
          <a:r>
            <a:rPr lang="en-US" b="1"/>
            <a:t>TOOLS:</a:t>
          </a:r>
          <a:endParaRPr lang="en-US"/>
        </a:p>
      </dgm:t>
    </dgm:pt>
    <dgm:pt modelId="{F2D3A77B-79FA-4E5F-8DF4-C9AAAC80095F}" type="parTrans" cxnId="{3F971E33-29A4-411A-AB00-22BF17D0E1E0}">
      <dgm:prSet/>
      <dgm:spPr/>
      <dgm:t>
        <a:bodyPr/>
        <a:lstStyle/>
        <a:p>
          <a:endParaRPr lang="en-US"/>
        </a:p>
      </dgm:t>
    </dgm:pt>
    <dgm:pt modelId="{F9B1D4E2-FD5C-4B1F-8E7A-0682ED5C7D29}" type="sibTrans" cxnId="{3F971E33-29A4-411A-AB00-22BF17D0E1E0}">
      <dgm:prSet/>
      <dgm:spPr/>
      <dgm:t>
        <a:bodyPr/>
        <a:lstStyle/>
        <a:p>
          <a:endParaRPr lang="en-US"/>
        </a:p>
      </dgm:t>
    </dgm:pt>
    <dgm:pt modelId="{8BD1D4E7-DFA2-44BB-8181-6C25A40A3FBB}">
      <dgm:prSet/>
      <dgm:spPr/>
      <dgm:t>
        <a:bodyPr/>
        <a:lstStyle/>
        <a:p>
          <a:r>
            <a:rPr lang="en-US" b="1"/>
            <a:t>Visual Studio Code</a:t>
          </a:r>
          <a:endParaRPr lang="en-US"/>
        </a:p>
      </dgm:t>
    </dgm:pt>
    <dgm:pt modelId="{9B2AEAB9-AB83-4018-B473-B550E9549D3D}" type="parTrans" cxnId="{F290EC75-6CF0-474E-BEBD-53FC1474F153}">
      <dgm:prSet/>
      <dgm:spPr/>
      <dgm:t>
        <a:bodyPr/>
        <a:lstStyle/>
        <a:p>
          <a:endParaRPr lang="en-US"/>
        </a:p>
      </dgm:t>
    </dgm:pt>
    <dgm:pt modelId="{AF4AEB4B-5217-4872-8378-439AD7F14604}" type="sibTrans" cxnId="{F290EC75-6CF0-474E-BEBD-53FC1474F153}">
      <dgm:prSet/>
      <dgm:spPr/>
      <dgm:t>
        <a:bodyPr/>
        <a:lstStyle/>
        <a:p>
          <a:endParaRPr lang="en-US"/>
        </a:p>
      </dgm:t>
    </dgm:pt>
    <dgm:pt modelId="{1C395C65-D6CA-4793-9646-557C82603AFA}">
      <dgm:prSet/>
      <dgm:spPr/>
      <dgm:t>
        <a:bodyPr/>
        <a:lstStyle/>
        <a:p>
          <a:r>
            <a:rPr lang="en-US" b="1"/>
            <a:t>TECHNIQUES:</a:t>
          </a:r>
          <a:endParaRPr lang="en-US"/>
        </a:p>
      </dgm:t>
    </dgm:pt>
    <dgm:pt modelId="{069B346F-1987-4322-ACAC-FDF9B8D610B2}" type="parTrans" cxnId="{CDB28DAD-2CAE-4C6E-914C-102269C28F2A}">
      <dgm:prSet/>
      <dgm:spPr/>
      <dgm:t>
        <a:bodyPr/>
        <a:lstStyle/>
        <a:p>
          <a:endParaRPr lang="en-US"/>
        </a:p>
      </dgm:t>
    </dgm:pt>
    <dgm:pt modelId="{59547228-0238-4DA9-A024-992F7E326696}" type="sibTrans" cxnId="{CDB28DAD-2CAE-4C6E-914C-102269C28F2A}">
      <dgm:prSet/>
      <dgm:spPr/>
      <dgm:t>
        <a:bodyPr/>
        <a:lstStyle/>
        <a:p>
          <a:endParaRPr lang="en-US"/>
        </a:p>
      </dgm:t>
    </dgm:pt>
    <dgm:pt modelId="{0287155C-8193-4AE5-99F8-7113F0BF617C}">
      <dgm:prSet/>
      <dgm:spPr/>
      <dgm:t>
        <a:bodyPr/>
        <a:lstStyle/>
        <a:p>
          <a:r>
            <a:rPr lang="en-US" b="1"/>
            <a:t>HTML</a:t>
          </a:r>
          <a:endParaRPr lang="en-US"/>
        </a:p>
      </dgm:t>
    </dgm:pt>
    <dgm:pt modelId="{A0B4B9FA-149C-4221-BB65-2B565CFFAE6F}" type="parTrans" cxnId="{5A4E84E8-2B27-4F16-96BA-85450395163E}">
      <dgm:prSet/>
      <dgm:spPr/>
      <dgm:t>
        <a:bodyPr/>
        <a:lstStyle/>
        <a:p>
          <a:endParaRPr lang="en-US"/>
        </a:p>
      </dgm:t>
    </dgm:pt>
    <dgm:pt modelId="{EE28CB81-E90E-43DE-AE0A-6E2D6CE64AA8}" type="sibTrans" cxnId="{5A4E84E8-2B27-4F16-96BA-85450395163E}">
      <dgm:prSet/>
      <dgm:spPr/>
      <dgm:t>
        <a:bodyPr/>
        <a:lstStyle/>
        <a:p>
          <a:endParaRPr lang="en-US"/>
        </a:p>
      </dgm:t>
    </dgm:pt>
    <dgm:pt modelId="{09CE00AC-EC22-4125-BAB6-BE9248C67BB9}">
      <dgm:prSet/>
      <dgm:spPr/>
      <dgm:t>
        <a:bodyPr/>
        <a:lstStyle/>
        <a:p>
          <a:r>
            <a:rPr lang="en-US" b="1"/>
            <a:t>CSS</a:t>
          </a:r>
          <a:endParaRPr lang="en-US"/>
        </a:p>
      </dgm:t>
    </dgm:pt>
    <dgm:pt modelId="{F4076579-5D1D-48AD-841F-31ACB686A2AD}" type="parTrans" cxnId="{A2915C7C-1040-4FCF-B6E4-267F054BC0ED}">
      <dgm:prSet/>
      <dgm:spPr/>
      <dgm:t>
        <a:bodyPr/>
        <a:lstStyle/>
        <a:p>
          <a:endParaRPr lang="en-US"/>
        </a:p>
      </dgm:t>
    </dgm:pt>
    <dgm:pt modelId="{7D586488-5DDE-4F24-A7E8-EF9CFC921F93}" type="sibTrans" cxnId="{A2915C7C-1040-4FCF-B6E4-267F054BC0ED}">
      <dgm:prSet/>
      <dgm:spPr/>
      <dgm:t>
        <a:bodyPr/>
        <a:lstStyle/>
        <a:p>
          <a:endParaRPr lang="en-US"/>
        </a:p>
      </dgm:t>
    </dgm:pt>
    <dgm:pt modelId="{FAC66BA2-3340-49CC-B14B-2BE5140F0971}">
      <dgm:prSet/>
      <dgm:spPr/>
      <dgm:t>
        <a:bodyPr/>
        <a:lstStyle/>
        <a:p>
          <a:r>
            <a:rPr lang="en-US" b="1"/>
            <a:t>JavaScript</a:t>
          </a:r>
          <a:endParaRPr lang="en-US"/>
        </a:p>
      </dgm:t>
    </dgm:pt>
    <dgm:pt modelId="{208B7792-3BE1-479E-A093-FA1EC4382096}" type="parTrans" cxnId="{2F98B7BF-8201-4FF0-8DED-BA437E6F1201}">
      <dgm:prSet/>
      <dgm:spPr/>
      <dgm:t>
        <a:bodyPr/>
        <a:lstStyle/>
        <a:p>
          <a:endParaRPr lang="en-US"/>
        </a:p>
      </dgm:t>
    </dgm:pt>
    <dgm:pt modelId="{E5326C1B-BEC3-429D-8D64-5FEBB8B937E1}" type="sibTrans" cxnId="{2F98B7BF-8201-4FF0-8DED-BA437E6F1201}">
      <dgm:prSet/>
      <dgm:spPr/>
      <dgm:t>
        <a:bodyPr/>
        <a:lstStyle/>
        <a:p>
          <a:endParaRPr lang="en-US"/>
        </a:p>
      </dgm:t>
    </dgm:pt>
    <dgm:pt modelId="{7DB11741-BBB7-42A0-BAC2-BDDC0CF18E6D}" type="pres">
      <dgm:prSet presAssocID="{BAEA2E3A-7BD8-42D5-970B-BBDAE1E0038C}" presName="vert0" presStyleCnt="0">
        <dgm:presLayoutVars>
          <dgm:dir/>
          <dgm:animOne val="branch"/>
          <dgm:animLvl val="lvl"/>
        </dgm:presLayoutVars>
      </dgm:prSet>
      <dgm:spPr/>
    </dgm:pt>
    <dgm:pt modelId="{448B8B79-4664-455C-8DC2-C483C73649E9}" type="pres">
      <dgm:prSet presAssocID="{38AC3AD3-264F-4878-969D-BE84B5B8E233}" presName="thickLine" presStyleLbl="alignNode1" presStyleIdx="0" presStyleCnt="6"/>
      <dgm:spPr/>
    </dgm:pt>
    <dgm:pt modelId="{785E71B9-73A0-4698-949B-BFB1C81C8458}" type="pres">
      <dgm:prSet presAssocID="{38AC3AD3-264F-4878-969D-BE84B5B8E233}" presName="horz1" presStyleCnt="0"/>
      <dgm:spPr/>
    </dgm:pt>
    <dgm:pt modelId="{F13029F0-B527-42CE-9E09-7DA7AAF0CD9A}" type="pres">
      <dgm:prSet presAssocID="{38AC3AD3-264F-4878-969D-BE84B5B8E233}" presName="tx1" presStyleLbl="revTx" presStyleIdx="0" presStyleCnt="6"/>
      <dgm:spPr/>
    </dgm:pt>
    <dgm:pt modelId="{73BCE961-CA16-488D-8A6A-A2734F167458}" type="pres">
      <dgm:prSet presAssocID="{38AC3AD3-264F-4878-969D-BE84B5B8E233}" presName="vert1" presStyleCnt="0"/>
      <dgm:spPr/>
    </dgm:pt>
    <dgm:pt modelId="{930EB2E1-2042-4AFF-998E-02E79A9B4570}" type="pres">
      <dgm:prSet presAssocID="{8BD1D4E7-DFA2-44BB-8181-6C25A40A3FBB}" presName="thickLine" presStyleLbl="alignNode1" presStyleIdx="1" presStyleCnt="6"/>
      <dgm:spPr/>
    </dgm:pt>
    <dgm:pt modelId="{3E969725-90CB-4177-81BD-898B92858487}" type="pres">
      <dgm:prSet presAssocID="{8BD1D4E7-DFA2-44BB-8181-6C25A40A3FBB}" presName="horz1" presStyleCnt="0"/>
      <dgm:spPr/>
    </dgm:pt>
    <dgm:pt modelId="{BAE433F3-D028-4B61-BDC5-4EEE86E8A204}" type="pres">
      <dgm:prSet presAssocID="{8BD1D4E7-DFA2-44BB-8181-6C25A40A3FBB}" presName="tx1" presStyleLbl="revTx" presStyleIdx="1" presStyleCnt="6"/>
      <dgm:spPr/>
    </dgm:pt>
    <dgm:pt modelId="{31D86683-D420-47D9-83C3-BAEBA52A9165}" type="pres">
      <dgm:prSet presAssocID="{8BD1D4E7-DFA2-44BB-8181-6C25A40A3FBB}" presName="vert1" presStyleCnt="0"/>
      <dgm:spPr/>
    </dgm:pt>
    <dgm:pt modelId="{453143A9-29D5-4765-AFDB-B3F1262762A8}" type="pres">
      <dgm:prSet presAssocID="{1C395C65-D6CA-4793-9646-557C82603AFA}" presName="thickLine" presStyleLbl="alignNode1" presStyleIdx="2" presStyleCnt="6"/>
      <dgm:spPr/>
    </dgm:pt>
    <dgm:pt modelId="{862F0D24-3B42-413A-91CF-6FF2365D63C3}" type="pres">
      <dgm:prSet presAssocID="{1C395C65-D6CA-4793-9646-557C82603AFA}" presName="horz1" presStyleCnt="0"/>
      <dgm:spPr/>
    </dgm:pt>
    <dgm:pt modelId="{18182905-2DBE-4A4F-ADBD-8BD70D82C974}" type="pres">
      <dgm:prSet presAssocID="{1C395C65-D6CA-4793-9646-557C82603AFA}" presName="tx1" presStyleLbl="revTx" presStyleIdx="2" presStyleCnt="6"/>
      <dgm:spPr/>
    </dgm:pt>
    <dgm:pt modelId="{6BB3EE8C-F8D0-4155-B1B8-20377B597685}" type="pres">
      <dgm:prSet presAssocID="{1C395C65-D6CA-4793-9646-557C82603AFA}" presName="vert1" presStyleCnt="0"/>
      <dgm:spPr/>
    </dgm:pt>
    <dgm:pt modelId="{8C7C2176-EA5C-4752-AE64-4A14E4B1B39C}" type="pres">
      <dgm:prSet presAssocID="{0287155C-8193-4AE5-99F8-7113F0BF617C}" presName="thickLine" presStyleLbl="alignNode1" presStyleIdx="3" presStyleCnt="6"/>
      <dgm:spPr/>
    </dgm:pt>
    <dgm:pt modelId="{B28BDC13-196D-4145-B98A-85383997D79F}" type="pres">
      <dgm:prSet presAssocID="{0287155C-8193-4AE5-99F8-7113F0BF617C}" presName="horz1" presStyleCnt="0"/>
      <dgm:spPr/>
    </dgm:pt>
    <dgm:pt modelId="{70E8E90C-EE3F-480E-85F7-AEC32073904F}" type="pres">
      <dgm:prSet presAssocID="{0287155C-8193-4AE5-99F8-7113F0BF617C}" presName="tx1" presStyleLbl="revTx" presStyleIdx="3" presStyleCnt="6"/>
      <dgm:spPr/>
    </dgm:pt>
    <dgm:pt modelId="{E41F8020-99F5-4A92-86FF-6B0D99EA21A4}" type="pres">
      <dgm:prSet presAssocID="{0287155C-8193-4AE5-99F8-7113F0BF617C}" presName="vert1" presStyleCnt="0"/>
      <dgm:spPr/>
    </dgm:pt>
    <dgm:pt modelId="{29EC37DA-91BE-4E12-92A0-B2F90BFE3B47}" type="pres">
      <dgm:prSet presAssocID="{09CE00AC-EC22-4125-BAB6-BE9248C67BB9}" presName="thickLine" presStyleLbl="alignNode1" presStyleIdx="4" presStyleCnt="6"/>
      <dgm:spPr/>
    </dgm:pt>
    <dgm:pt modelId="{157AF1B4-3D82-4F91-B218-DA25CC36CAD8}" type="pres">
      <dgm:prSet presAssocID="{09CE00AC-EC22-4125-BAB6-BE9248C67BB9}" presName="horz1" presStyleCnt="0"/>
      <dgm:spPr/>
    </dgm:pt>
    <dgm:pt modelId="{FE7F567E-912B-4F07-9CCD-B90B1F754FA1}" type="pres">
      <dgm:prSet presAssocID="{09CE00AC-EC22-4125-BAB6-BE9248C67BB9}" presName="tx1" presStyleLbl="revTx" presStyleIdx="4" presStyleCnt="6"/>
      <dgm:spPr/>
    </dgm:pt>
    <dgm:pt modelId="{2C515078-8E8B-4B10-90D6-B2AEE72D2519}" type="pres">
      <dgm:prSet presAssocID="{09CE00AC-EC22-4125-BAB6-BE9248C67BB9}" presName="vert1" presStyleCnt="0"/>
      <dgm:spPr/>
    </dgm:pt>
    <dgm:pt modelId="{ED7B4B98-2320-48AC-8D96-0A66847973E3}" type="pres">
      <dgm:prSet presAssocID="{FAC66BA2-3340-49CC-B14B-2BE5140F0971}" presName="thickLine" presStyleLbl="alignNode1" presStyleIdx="5" presStyleCnt="6"/>
      <dgm:spPr/>
    </dgm:pt>
    <dgm:pt modelId="{56628E77-B3B5-49EE-A6A0-6714C5D84750}" type="pres">
      <dgm:prSet presAssocID="{FAC66BA2-3340-49CC-B14B-2BE5140F0971}" presName="horz1" presStyleCnt="0"/>
      <dgm:spPr/>
    </dgm:pt>
    <dgm:pt modelId="{B6EB6FA7-2948-4FE8-9A6F-0D71AAE7CBC8}" type="pres">
      <dgm:prSet presAssocID="{FAC66BA2-3340-49CC-B14B-2BE5140F0971}" presName="tx1" presStyleLbl="revTx" presStyleIdx="5" presStyleCnt="6"/>
      <dgm:spPr/>
    </dgm:pt>
    <dgm:pt modelId="{49F75996-DF9F-4C5D-B159-892D00D43BCB}" type="pres">
      <dgm:prSet presAssocID="{FAC66BA2-3340-49CC-B14B-2BE5140F0971}" presName="vert1" presStyleCnt="0"/>
      <dgm:spPr/>
    </dgm:pt>
  </dgm:ptLst>
  <dgm:cxnLst>
    <dgm:cxn modelId="{D21C2E19-CE0E-498B-A6CE-C9A74F70446B}" type="presOf" srcId="{FAC66BA2-3340-49CC-B14B-2BE5140F0971}" destId="{B6EB6FA7-2948-4FE8-9A6F-0D71AAE7CBC8}" srcOrd="0" destOrd="0" presId="urn:microsoft.com/office/officeart/2008/layout/LinedList"/>
    <dgm:cxn modelId="{3F971E33-29A4-411A-AB00-22BF17D0E1E0}" srcId="{BAEA2E3A-7BD8-42D5-970B-BBDAE1E0038C}" destId="{38AC3AD3-264F-4878-969D-BE84B5B8E233}" srcOrd="0" destOrd="0" parTransId="{F2D3A77B-79FA-4E5F-8DF4-C9AAAC80095F}" sibTransId="{F9B1D4E2-FD5C-4B1F-8E7A-0682ED5C7D29}"/>
    <dgm:cxn modelId="{F290EC75-6CF0-474E-BEBD-53FC1474F153}" srcId="{BAEA2E3A-7BD8-42D5-970B-BBDAE1E0038C}" destId="{8BD1D4E7-DFA2-44BB-8181-6C25A40A3FBB}" srcOrd="1" destOrd="0" parTransId="{9B2AEAB9-AB83-4018-B473-B550E9549D3D}" sibTransId="{AF4AEB4B-5217-4872-8378-439AD7F14604}"/>
    <dgm:cxn modelId="{11D8DE57-790E-491F-9326-1CF80019722F}" type="presOf" srcId="{8BD1D4E7-DFA2-44BB-8181-6C25A40A3FBB}" destId="{BAE433F3-D028-4B61-BDC5-4EEE86E8A204}" srcOrd="0" destOrd="0" presId="urn:microsoft.com/office/officeart/2008/layout/LinedList"/>
    <dgm:cxn modelId="{A2915C7C-1040-4FCF-B6E4-267F054BC0ED}" srcId="{BAEA2E3A-7BD8-42D5-970B-BBDAE1E0038C}" destId="{09CE00AC-EC22-4125-BAB6-BE9248C67BB9}" srcOrd="4" destOrd="0" parTransId="{F4076579-5D1D-48AD-841F-31ACB686A2AD}" sibTransId="{7D586488-5DDE-4F24-A7E8-EF9CFC921F93}"/>
    <dgm:cxn modelId="{1DD28C7D-16C2-47D5-951C-0F2142B3D6EE}" type="presOf" srcId="{38AC3AD3-264F-4878-969D-BE84B5B8E233}" destId="{F13029F0-B527-42CE-9E09-7DA7AAF0CD9A}" srcOrd="0" destOrd="0" presId="urn:microsoft.com/office/officeart/2008/layout/LinedList"/>
    <dgm:cxn modelId="{818A7A83-5C9F-46B5-86F7-3FC9F4465BD3}" type="presOf" srcId="{0287155C-8193-4AE5-99F8-7113F0BF617C}" destId="{70E8E90C-EE3F-480E-85F7-AEC32073904F}" srcOrd="0" destOrd="0" presId="urn:microsoft.com/office/officeart/2008/layout/LinedList"/>
    <dgm:cxn modelId="{F01CDC96-8B08-476A-A6C1-EA6123739A6D}" type="presOf" srcId="{BAEA2E3A-7BD8-42D5-970B-BBDAE1E0038C}" destId="{7DB11741-BBB7-42A0-BAC2-BDDC0CF18E6D}" srcOrd="0" destOrd="0" presId="urn:microsoft.com/office/officeart/2008/layout/LinedList"/>
    <dgm:cxn modelId="{3417A498-C80B-4414-B251-E54F4EB8386D}" type="presOf" srcId="{1C395C65-D6CA-4793-9646-557C82603AFA}" destId="{18182905-2DBE-4A4F-ADBD-8BD70D82C974}" srcOrd="0" destOrd="0" presId="urn:microsoft.com/office/officeart/2008/layout/LinedList"/>
    <dgm:cxn modelId="{CDB28DAD-2CAE-4C6E-914C-102269C28F2A}" srcId="{BAEA2E3A-7BD8-42D5-970B-BBDAE1E0038C}" destId="{1C395C65-D6CA-4793-9646-557C82603AFA}" srcOrd="2" destOrd="0" parTransId="{069B346F-1987-4322-ACAC-FDF9B8D610B2}" sibTransId="{59547228-0238-4DA9-A024-992F7E326696}"/>
    <dgm:cxn modelId="{2F98B7BF-8201-4FF0-8DED-BA437E6F1201}" srcId="{BAEA2E3A-7BD8-42D5-970B-BBDAE1E0038C}" destId="{FAC66BA2-3340-49CC-B14B-2BE5140F0971}" srcOrd="5" destOrd="0" parTransId="{208B7792-3BE1-479E-A093-FA1EC4382096}" sibTransId="{E5326C1B-BEC3-429D-8D64-5FEBB8B937E1}"/>
    <dgm:cxn modelId="{44D758C2-B2D2-44D8-B4C1-46EF921C789D}" type="presOf" srcId="{09CE00AC-EC22-4125-BAB6-BE9248C67BB9}" destId="{FE7F567E-912B-4F07-9CCD-B90B1F754FA1}" srcOrd="0" destOrd="0" presId="urn:microsoft.com/office/officeart/2008/layout/LinedList"/>
    <dgm:cxn modelId="{5A4E84E8-2B27-4F16-96BA-85450395163E}" srcId="{BAEA2E3A-7BD8-42D5-970B-BBDAE1E0038C}" destId="{0287155C-8193-4AE5-99F8-7113F0BF617C}" srcOrd="3" destOrd="0" parTransId="{A0B4B9FA-149C-4221-BB65-2B565CFFAE6F}" sibTransId="{EE28CB81-E90E-43DE-AE0A-6E2D6CE64AA8}"/>
    <dgm:cxn modelId="{F33451E1-445A-4E30-A5FC-365C2260847B}" type="presParOf" srcId="{7DB11741-BBB7-42A0-BAC2-BDDC0CF18E6D}" destId="{448B8B79-4664-455C-8DC2-C483C73649E9}" srcOrd="0" destOrd="0" presId="urn:microsoft.com/office/officeart/2008/layout/LinedList"/>
    <dgm:cxn modelId="{DB5F59A2-3692-4DE7-878F-1538AFCE683B}" type="presParOf" srcId="{7DB11741-BBB7-42A0-BAC2-BDDC0CF18E6D}" destId="{785E71B9-73A0-4698-949B-BFB1C81C8458}" srcOrd="1" destOrd="0" presId="urn:microsoft.com/office/officeart/2008/layout/LinedList"/>
    <dgm:cxn modelId="{654796E2-B8AE-413B-807B-8203105D5C3E}" type="presParOf" srcId="{785E71B9-73A0-4698-949B-BFB1C81C8458}" destId="{F13029F0-B527-42CE-9E09-7DA7AAF0CD9A}" srcOrd="0" destOrd="0" presId="urn:microsoft.com/office/officeart/2008/layout/LinedList"/>
    <dgm:cxn modelId="{0D52CD09-B5A4-4365-BA18-B4EB8B024EE3}" type="presParOf" srcId="{785E71B9-73A0-4698-949B-BFB1C81C8458}" destId="{73BCE961-CA16-488D-8A6A-A2734F167458}" srcOrd="1" destOrd="0" presId="urn:microsoft.com/office/officeart/2008/layout/LinedList"/>
    <dgm:cxn modelId="{974623F3-419E-4753-830E-B76363891B2D}" type="presParOf" srcId="{7DB11741-BBB7-42A0-BAC2-BDDC0CF18E6D}" destId="{930EB2E1-2042-4AFF-998E-02E79A9B4570}" srcOrd="2" destOrd="0" presId="urn:microsoft.com/office/officeart/2008/layout/LinedList"/>
    <dgm:cxn modelId="{D2FE745B-1787-4532-86C4-3132A8D99BD7}" type="presParOf" srcId="{7DB11741-BBB7-42A0-BAC2-BDDC0CF18E6D}" destId="{3E969725-90CB-4177-81BD-898B92858487}" srcOrd="3" destOrd="0" presId="urn:microsoft.com/office/officeart/2008/layout/LinedList"/>
    <dgm:cxn modelId="{E64A6B68-6939-4FBF-9A49-6A7DDA8C0884}" type="presParOf" srcId="{3E969725-90CB-4177-81BD-898B92858487}" destId="{BAE433F3-D028-4B61-BDC5-4EEE86E8A204}" srcOrd="0" destOrd="0" presId="urn:microsoft.com/office/officeart/2008/layout/LinedList"/>
    <dgm:cxn modelId="{2F77C32F-15E9-4E4A-953B-902A24447E41}" type="presParOf" srcId="{3E969725-90CB-4177-81BD-898B92858487}" destId="{31D86683-D420-47D9-83C3-BAEBA52A9165}" srcOrd="1" destOrd="0" presId="urn:microsoft.com/office/officeart/2008/layout/LinedList"/>
    <dgm:cxn modelId="{AA48EEB4-3257-43A4-89F6-2B59A127E210}" type="presParOf" srcId="{7DB11741-BBB7-42A0-BAC2-BDDC0CF18E6D}" destId="{453143A9-29D5-4765-AFDB-B3F1262762A8}" srcOrd="4" destOrd="0" presId="urn:microsoft.com/office/officeart/2008/layout/LinedList"/>
    <dgm:cxn modelId="{98009F7E-8FAF-4DFC-B98E-27CF12E1B8A5}" type="presParOf" srcId="{7DB11741-BBB7-42A0-BAC2-BDDC0CF18E6D}" destId="{862F0D24-3B42-413A-91CF-6FF2365D63C3}" srcOrd="5" destOrd="0" presId="urn:microsoft.com/office/officeart/2008/layout/LinedList"/>
    <dgm:cxn modelId="{C7DF33A7-AFFE-44DE-93B5-D312C27E03EE}" type="presParOf" srcId="{862F0D24-3B42-413A-91CF-6FF2365D63C3}" destId="{18182905-2DBE-4A4F-ADBD-8BD70D82C974}" srcOrd="0" destOrd="0" presId="urn:microsoft.com/office/officeart/2008/layout/LinedList"/>
    <dgm:cxn modelId="{469456F1-D505-4112-89F3-AF8EA4417D29}" type="presParOf" srcId="{862F0D24-3B42-413A-91CF-6FF2365D63C3}" destId="{6BB3EE8C-F8D0-4155-B1B8-20377B597685}" srcOrd="1" destOrd="0" presId="urn:microsoft.com/office/officeart/2008/layout/LinedList"/>
    <dgm:cxn modelId="{1D7C868E-3D64-46B2-97D6-1D4AC3A7150E}" type="presParOf" srcId="{7DB11741-BBB7-42A0-BAC2-BDDC0CF18E6D}" destId="{8C7C2176-EA5C-4752-AE64-4A14E4B1B39C}" srcOrd="6" destOrd="0" presId="urn:microsoft.com/office/officeart/2008/layout/LinedList"/>
    <dgm:cxn modelId="{A97CD83F-CE08-453A-989C-106104171712}" type="presParOf" srcId="{7DB11741-BBB7-42A0-BAC2-BDDC0CF18E6D}" destId="{B28BDC13-196D-4145-B98A-85383997D79F}" srcOrd="7" destOrd="0" presId="urn:microsoft.com/office/officeart/2008/layout/LinedList"/>
    <dgm:cxn modelId="{383CB42F-6F00-42D7-AE61-372279D53A62}" type="presParOf" srcId="{B28BDC13-196D-4145-B98A-85383997D79F}" destId="{70E8E90C-EE3F-480E-85F7-AEC32073904F}" srcOrd="0" destOrd="0" presId="urn:microsoft.com/office/officeart/2008/layout/LinedList"/>
    <dgm:cxn modelId="{960FB672-E3AB-4A83-A6DE-15BC72E0FC9F}" type="presParOf" srcId="{B28BDC13-196D-4145-B98A-85383997D79F}" destId="{E41F8020-99F5-4A92-86FF-6B0D99EA21A4}" srcOrd="1" destOrd="0" presId="urn:microsoft.com/office/officeart/2008/layout/LinedList"/>
    <dgm:cxn modelId="{4173E3E0-9A7D-4E85-87EB-C46003206252}" type="presParOf" srcId="{7DB11741-BBB7-42A0-BAC2-BDDC0CF18E6D}" destId="{29EC37DA-91BE-4E12-92A0-B2F90BFE3B47}" srcOrd="8" destOrd="0" presId="urn:microsoft.com/office/officeart/2008/layout/LinedList"/>
    <dgm:cxn modelId="{B80C3CA4-88F4-4A22-B0BB-A3702EE33C72}" type="presParOf" srcId="{7DB11741-BBB7-42A0-BAC2-BDDC0CF18E6D}" destId="{157AF1B4-3D82-4F91-B218-DA25CC36CAD8}" srcOrd="9" destOrd="0" presId="urn:microsoft.com/office/officeart/2008/layout/LinedList"/>
    <dgm:cxn modelId="{94FE610F-3EF2-4EEA-B00C-B998D4D630F1}" type="presParOf" srcId="{157AF1B4-3D82-4F91-B218-DA25CC36CAD8}" destId="{FE7F567E-912B-4F07-9CCD-B90B1F754FA1}" srcOrd="0" destOrd="0" presId="urn:microsoft.com/office/officeart/2008/layout/LinedList"/>
    <dgm:cxn modelId="{BAE5E604-D894-492B-A6C8-E720901ED473}" type="presParOf" srcId="{157AF1B4-3D82-4F91-B218-DA25CC36CAD8}" destId="{2C515078-8E8B-4B10-90D6-B2AEE72D2519}" srcOrd="1" destOrd="0" presId="urn:microsoft.com/office/officeart/2008/layout/LinedList"/>
    <dgm:cxn modelId="{C5D427B6-B206-462C-913C-0E18649EB6A9}" type="presParOf" srcId="{7DB11741-BBB7-42A0-BAC2-BDDC0CF18E6D}" destId="{ED7B4B98-2320-48AC-8D96-0A66847973E3}" srcOrd="10" destOrd="0" presId="urn:microsoft.com/office/officeart/2008/layout/LinedList"/>
    <dgm:cxn modelId="{AC9A7776-AEED-4DE6-8D79-CB994C8D2D03}" type="presParOf" srcId="{7DB11741-BBB7-42A0-BAC2-BDDC0CF18E6D}" destId="{56628E77-B3B5-49EE-A6A0-6714C5D84750}" srcOrd="11" destOrd="0" presId="urn:microsoft.com/office/officeart/2008/layout/LinedList"/>
    <dgm:cxn modelId="{F039E7AE-EAA2-4311-AA5A-48104484A59A}" type="presParOf" srcId="{56628E77-B3B5-49EE-A6A0-6714C5D84750}" destId="{B6EB6FA7-2948-4FE8-9A6F-0D71AAE7CBC8}" srcOrd="0" destOrd="0" presId="urn:microsoft.com/office/officeart/2008/layout/LinedList"/>
    <dgm:cxn modelId="{A4856C33-29CF-4F1C-A6CE-F670B8ED0BAA}" type="presParOf" srcId="{56628E77-B3B5-49EE-A6A0-6714C5D84750}" destId="{49F75996-DF9F-4C5D-B159-892D00D43B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D019C-EF7B-43AF-8DAC-E140DEF09BC1}">
      <dsp:nvSpPr>
        <dsp:cNvPr id="0" name=""/>
        <dsp:cNvSpPr/>
      </dsp:nvSpPr>
      <dsp:spPr>
        <a:xfrm>
          <a:off x="0" y="471"/>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48DD3-42DA-475D-8BD8-EED833022ABD}">
      <dsp:nvSpPr>
        <dsp:cNvPr id="0" name=""/>
        <dsp:cNvSpPr/>
      </dsp:nvSpPr>
      <dsp:spPr>
        <a:xfrm>
          <a:off x="196194" y="146400"/>
          <a:ext cx="356716" cy="356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85984-E127-46F0-9FDA-15BA2273ACD0}">
      <dsp:nvSpPr>
        <dsp:cNvPr id="0" name=""/>
        <dsp:cNvSpPr/>
      </dsp:nvSpPr>
      <dsp:spPr>
        <a:xfrm>
          <a:off x="749104" y="471"/>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The administrator has the full fledged rights over this system.</a:t>
          </a:r>
          <a:endParaRPr lang="en-US" sz="1600" kern="1200"/>
        </a:p>
      </dsp:txBody>
      <dsp:txXfrm>
        <a:off x="749104" y="471"/>
        <a:ext cx="5615119" cy="648575"/>
      </dsp:txXfrm>
    </dsp:sp>
    <dsp:sp modelId="{F096E87E-626D-40E6-A234-7F21F8BD4967}">
      <dsp:nvSpPr>
        <dsp:cNvPr id="0" name=""/>
        <dsp:cNvSpPr/>
      </dsp:nvSpPr>
      <dsp:spPr>
        <a:xfrm>
          <a:off x="0" y="811190"/>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B63E8-2F84-4817-9932-B589C91451C0}">
      <dsp:nvSpPr>
        <dsp:cNvPr id="0" name=""/>
        <dsp:cNvSpPr/>
      </dsp:nvSpPr>
      <dsp:spPr>
        <a:xfrm>
          <a:off x="196194" y="957119"/>
          <a:ext cx="356716" cy="356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F4A6A-1BE3-45F6-92F4-C6F089484567}">
      <dsp:nvSpPr>
        <dsp:cNvPr id="0" name=""/>
        <dsp:cNvSpPr/>
      </dsp:nvSpPr>
      <dsp:spPr>
        <a:xfrm>
          <a:off x="749104" y="811190"/>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The admin can make announcement about any thing.</a:t>
          </a:r>
          <a:endParaRPr lang="en-US" sz="1600" kern="1200"/>
        </a:p>
      </dsp:txBody>
      <dsp:txXfrm>
        <a:off x="749104" y="811190"/>
        <a:ext cx="5615119" cy="648575"/>
      </dsp:txXfrm>
    </dsp:sp>
    <dsp:sp modelId="{3837FF35-4C03-4BD1-BD90-13368B08D0A0}">
      <dsp:nvSpPr>
        <dsp:cNvPr id="0" name=""/>
        <dsp:cNvSpPr/>
      </dsp:nvSpPr>
      <dsp:spPr>
        <a:xfrm>
          <a:off x="0" y="1621909"/>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53C8A-E0B9-4B1B-B1F5-42602B8C79E8}">
      <dsp:nvSpPr>
        <dsp:cNvPr id="0" name=""/>
        <dsp:cNvSpPr/>
      </dsp:nvSpPr>
      <dsp:spPr>
        <a:xfrm>
          <a:off x="196194" y="1767838"/>
          <a:ext cx="356716" cy="356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7B38B-9FAE-45A5-B460-D9DBDE9A88E3}">
      <dsp:nvSpPr>
        <dsp:cNvPr id="0" name=""/>
        <dsp:cNvSpPr/>
      </dsp:nvSpPr>
      <dsp:spPr>
        <a:xfrm>
          <a:off x="749104" y="1621909"/>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Customer can contact with the admin .</a:t>
          </a:r>
          <a:endParaRPr lang="en-US" sz="1600" kern="1200"/>
        </a:p>
      </dsp:txBody>
      <dsp:txXfrm>
        <a:off x="749104" y="1621909"/>
        <a:ext cx="5615119" cy="648575"/>
      </dsp:txXfrm>
    </dsp:sp>
    <dsp:sp modelId="{8FED8B0C-5DED-4669-90B9-CFCBE9D0AE36}">
      <dsp:nvSpPr>
        <dsp:cNvPr id="0" name=""/>
        <dsp:cNvSpPr/>
      </dsp:nvSpPr>
      <dsp:spPr>
        <a:xfrm>
          <a:off x="0" y="2432628"/>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15E03-687C-49C5-9AD8-608FB690400C}">
      <dsp:nvSpPr>
        <dsp:cNvPr id="0" name=""/>
        <dsp:cNvSpPr/>
      </dsp:nvSpPr>
      <dsp:spPr>
        <a:xfrm>
          <a:off x="196194" y="2578557"/>
          <a:ext cx="356716" cy="356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80B8A-AA6C-4AB6-8E0F-FDC4FA930156}">
      <dsp:nvSpPr>
        <dsp:cNvPr id="0" name=""/>
        <dsp:cNvSpPr/>
      </dsp:nvSpPr>
      <dsp:spPr>
        <a:xfrm>
          <a:off x="749104" y="2432628"/>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Customer can avail the diet plan of their own desire.</a:t>
          </a:r>
          <a:endParaRPr lang="en-US" sz="1600" kern="1200"/>
        </a:p>
      </dsp:txBody>
      <dsp:txXfrm>
        <a:off x="749104" y="2432628"/>
        <a:ext cx="5615119" cy="648575"/>
      </dsp:txXfrm>
    </dsp:sp>
    <dsp:sp modelId="{F712EB17-00B7-4D33-9B3D-E925E78A8FE2}">
      <dsp:nvSpPr>
        <dsp:cNvPr id="0" name=""/>
        <dsp:cNvSpPr/>
      </dsp:nvSpPr>
      <dsp:spPr>
        <a:xfrm>
          <a:off x="0" y="3243347"/>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23260-9434-433C-BB32-74F0FFF5907C}">
      <dsp:nvSpPr>
        <dsp:cNvPr id="0" name=""/>
        <dsp:cNvSpPr/>
      </dsp:nvSpPr>
      <dsp:spPr>
        <a:xfrm>
          <a:off x="196194" y="3389276"/>
          <a:ext cx="356716" cy="356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C287D-D3DF-473B-ADDC-C39C88D639F2}">
      <dsp:nvSpPr>
        <dsp:cNvPr id="0" name=""/>
        <dsp:cNvSpPr/>
      </dsp:nvSpPr>
      <dsp:spPr>
        <a:xfrm>
          <a:off x="749104" y="3243347"/>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Customers can Register for Gym</a:t>
          </a:r>
          <a:endParaRPr lang="en-US" sz="1600" kern="1200"/>
        </a:p>
      </dsp:txBody>
      <dsp:txXfrm>
        <a:off x="749104" y="3243347"/>
        <a:ext cx="5615119" cy="648575"/>
      </dsp:txXfrm>
    </dsp:sp>
    <dsp:sp modelId="{21028D50-D470-451A-A454-98CD154CC5B7}">
      <dsp:nvSpPr>
        <dsp:cNvPr id="0" name=""/>
        <dsp:cNvSpPr/>
      </dsp:nvSpPr>
      <dsp:spPr>
        <a:xfrm>
          <a:off x="0" y="4054066"/>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2AC8F-8BAE-476C-B307-852F9B7AB5BD}">
      <dsp:nvSpPr>
        <dsp:cNvPr id="0" name=""/>
        <dsp:cNvSpPr/>
      </dsp:nvSpPr>
      <dsp:spPr>
        <a:xfrm>
          <a:off x="196194" y="4199995"/>
          <a:ext cx="356716" cy="3567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65E78E-BF3D-45E7-8590-25D4038AE0D8}">
      <dsp:nvSpPr>
        <dsp:cNvPr id="0" name=""/>
        <dsp:cNvSpPr/>
      </dsp:nvSpPr>
      <dsp:spPr>
        <a:xfrm>
          <a:off x="749104" y="4054066"/>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Customer can start plans </a:t>
          </a:r>
          <a:endParaRPr lang="en-US" sz="1600" kern="1200"/>
        </a:p>
      </dsp:txBody>
      <dsp:txXfrm>
        <a:off x="749104" y="4054066"/>
        <a:ext cx="5615119" cy="648575"/>
      </dsp:txXfrm>
    </dsp:sp>
    <dsp:sp modelId="{4DE9CCD7-AE31-495E-AF0F-3F1C9ABBADDB}">
      <dsp:nvSpPr>
        <dsp:cNvPr id="0" name=""/>
        <dsp:cNvSpPr/>
      </dsp:nvSpPr>
      <dsp:spPr>
        <a:xfrm>
          <a:off x="0" y="4864785"/>
          <a:ext cx="6364224" cy="648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8EC56-AD8C-4875-AE67-E1A6A84D1EC0}">
      <dsp:nvSpPr>
        <dsp:cNvPr id="0" name=""/>
        <dsp:cNvSpPr/>
      </dsp:nvSpPr>
      <dsp:spPr>
        <a:xfrm>
          <a:off x="196194" y="5010715"/>
          <a:ext cx="356716" cy="35671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FE9DF-7793-4E66-8CD0-928A545C845C}">
      <dsp:nvSpPr>
        <dsp:cNvPr id="0" name=""/>
        <dsp:cNvSpPr/>
      </dsp:nvSpPr>
      <dsp:spPr>
        <a:xfrm>
          <a:off x="749104" y="4864785"/>
          <a:ext cx="5615119" cy="64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41" tIns="68641" rIns="68641" bIns="68641" numCol="1" spcCol="1270" anchor="ctr" anchorCtr="0">
          <a:noAutofit/>
        </a:bodyPr>
        <a:lstStyle/>
        <a:p>
          <a:pPr marL="0" lvl="0" indent="0" algn="l" defTabSz="711200">
            <a:lnSpc>
              <a:spcPct val="90000"/>
            </a:lnSpc>
            <a:spcBef>
              <a:spcPct val="0"/>
            </a:spcBef>
            <a:spcAft>
              <a:spcPct val="35000"/>
            </a:spcAft>
            <a:buNone/>
          </a:pPr>
          <a:r>
            <a:rPr lang="en-US" sz="1600" b="1" kern="1200"/>
            <a:t>Customer can explore about Gym</a:t>
          </a:r>
          <a:endParaRPr lang="en-US" sz="1600" kern="1200"/>
        </a:p>
      </dsp:txBody>
      <dsp:txXfrm>
        <a:off x="749104" y="4864785"/>
        <a:ext cx="5615119" cy="648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B8B79-4664-455C-8DC2-C483C73649E9}">
      <dsp:nvSpPr>
        <dsp:cNvPr id="0" name=""/>
        <dsp:cNvSpPr/>
      </dsp:nvSpPr>
      <dsp:spPr>
        <a:xfrm>
          <a:off x="0" y="2124"/>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029F0-B527-42CE-9E09-7DA7AAF0CD9A}">
      <dsp:nvSpPr>
        <dsp:cNvPr id="0" name=""/>
        <dsp:cNvSpPr/>
      </dsp:nvSpPr>
      <dsp:spPr>
        <a:xfrm>
          <a:off x="0" y="2124"/>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TOOLS:</a:t>
          </a:r>
          <a:endParaRPr lang="en-US" sz="3300" kern="1200"/>
        </a:p>
      </dsp:txBody>
      <dsp:txXfrm>
        <a:off x="0" y="2124"/>
        <a:ext cx="5393361" cy="724514"/>
      </dsp:txXfrm>
    </dsp:sp>
    <dsp:sp modelId="{930EB2E1-2042-4AFF-998E-02E79A9B4570}">
      <dsp:nvSpPr>
        <dsp:cNvPr id="0" name=""/>
        <dsp:cNvSpPr/>
      </dsp:nvSpPr>
      <dsp:spPr>
        <a:xfrm>
          <a:off x="0" y="726639"/>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433F3-D028-4B61-BDC5-4EEE86E8A204}">
      <dsp:nvSpPr>
        <dsp:cNvPr id="0" name=""/>
        <dsp:cNvSpPr/>
      </dsp:nvSpPr>
      <dsp:spPr>
        <a:xfrm>
          <a:off x="0" y="726639"/>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Visual Studio Code</a:t>
          </a:r>
          <a:endParaRPr lang="en-US" sz="3300" kern="1200"/>
        </a:p>
      </dsp:txBody>
      <dsp:txXfrm>
        <a:off x="0" y="726639"/>
        <a:ext cx="5393361" cy="724514"/>
      </dsp:txXfrm>
    </dsp:sp>
    <dsp:sp modelId="{453143A9-29D5-4765-AFDB-B3F1262762A8}">
      <dsp:nvSpPr>
        <dsp:cNvPr id="0" name=""/>
        <dsp:cNvSpPr/>
      </dsp:nvSpPr>
      <dsp:spPr>
        <a:xfrm>
          <a:off x="0" y="1451154"/>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182905-2DBE-4A4F-ADBD-8BD70D82C974}">
      <dsp:nvSpPr>
        <dsp:cNvPr id="0" name=""/>
        <dsp:cNvSpPr/>
      </dsp:nvSpPr>
      <dsp:spPr>
        <a:xfrm>
          <a:off x="0" y="1451154"/>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TECHNIQUES:</a:t>
          </a:r>
          <a:endParaRPr lang="en-US" sz="3300" kern="1200"/>
        </a:p>
      </dsp:txBody>
      <dsp:txXfrm>
        <a:off x="0" y="1451154"/>
        <a:ext cx="5393361" cy="724514"/>
      </dsp:txXfrm>
    </dsp:sp>
    <dsp:sp modelId="{8C7C2176-EA5C-4752-AE64-4A14E4B1B39C}">
      <dsp:nvSpPr>
        <dsp:cNvPr id="0" name=""/>
        <dsp:cNvSpPr/>
      </dsp:nvSpPr>
      <dsp:spPr>
        <a:xfrm>
          <a:off x="0" y="2175669"/>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8E90C-EE3F-480E-85F7-AEC32073904F}">
      <dsp:nvSpPr>
        <dsp:cNvPr id="0" name=""/>
        <dsp:cNvSpPr/>
      </dsp:nvSpPr>
      <dsp:spPr>
        <a:xfrm>
          <a:off x="0" y="2175669"/>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HTML</a:t>
          </a:r>
          <a:endParaRPr lang="en-US" sz="3300" kern="1200"/>
        </a:p>
      </dsp:txBody>
      <dsp:txXfrm>
        <a:off x="0" y="2175669"/>
        <a:ext cx="5393361" cy="724514"/>
      </dsp:txXfrm>
    </dsp:sp>
    <dsp:sp modelId="{29EC37DA-91BE-4E12-92A0-B2F90BFE3B47}">
      <dsp:nvSpPr>
        <dsp:cNvPr id="0" name=""/>
        <dsp:cNvSpPr/>
      </dsp:nvSpPr>
      <dsp:spPr>
        <a:xfrm>
          <a:off x="0" y="2900183"/>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F567E-912B-4F07-9CCD-B90B1F754FA1}">
      <dsp:nvSpPr>
        <dsp:cNvPr id="0" name=""/>
        <dsp:cNvSpPr/>
      </dsp:nvSpPr>
      <dsp:spPr>
        <a:xfrm>
          <a:off x="0" y="2900183"/>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CSS</a:t>
          </a:r>
          <a:endParaRPr lang="en-US" sz="3300" kern="1200"/>
        </a:p>
      </dsp:txBody>
      <dsp:txXfrm>
        <a:off x="0" y="2900183"/>
        <a:ext cx="5393361" cy="724514"/>
      </dsp:txXfrm>
    </dsp:sp>
    <dsp:sp modelId="{ED7B4B98-2320-48AC-8D96-0A66847973E3}">
      <dsp:nvSpPr>
        <dsp:cNvPr id="0" name=""/>
        <dsp:cNvSpPr/>
      </dsp:nvSpPr>
      <dsp:spPr>
        <a:xfrm>
          <a:off x="0" y="3624698"/>
          <a:ext cx="539336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B6FA7-2948-4FE8-9A6F-0D71AAE7CBC8}">
      <dsp:nvSpPr>
        <dsp:cNvPr id="0" name=""/>
        <dsp:cNvSpPr/>
      </dsp:nvSpPr>
      <dsp:spPr>
        <a:xfrm>
          <a:off x="0" y="3624698"/>
          <a:ext cx="5393361"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JavaScript</a:t>
          </a:r>
          <a:endParaRPr lang="en-US" sz="3300" kern="1200"/>
        </a:p>
      </dsp:txBody>
      <dsp:txXfrm>
        <a:off x="0" y="3624698"/>
        <a:ext cx="5393361" cy="7245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971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27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406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250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85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606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1293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512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10436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42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6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5662857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github.com/39palakved/Gym-Managment-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F589-CD99-43F4-AEB0-41AC1B6F1622}"/>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a:t>FITNESS GYM MANAGEMENT SYSTEM</a:t>
            </a:r>
          </a:p>
        </p:txBody>
      </p:sp>
      <p:sp>
        <p:nvSpPr>
          <p:cNvPr id="3" name="Content Placeholder 2">
            <a:extLst>
              <a:ext uri="{FF2B5EF4-FFF2-40B4-BE49-F238E27FC236}">
                <a16:creationId xmlns:a16="http://schemas.microsoft.com/office/drawing/2014/main" id="{FB6D2CFE-2A47-418A-8C75-7A21B40D2A5F}"/>
              </a:ext>
            </a:extLst>
          </p:cNvPr>
          <p:cNvSpPr>
            <a:spLocks noGrp="1"/>
          </p:cNvSpPr>
          <p:nvPr>
            <p:ph idx="1"/>
          </p:nvPr>
        </p:nvSpPr>
        <p:spPr>
          <a:xfrm>
            <a:off x="7464612" y="4750893"/>
            <a:ext cx="4087305" cy="1147863"/>
          </a:xfrm>
        </p:spPr>
        <p:txBody>
          <a:bodyPr vert="horz" lIns="91440" tIns="45720" rIns="91440" bIns="45720" rtlCol="0" anchor="t">
            <a:normAutofit/>
          </a:bodyPr>
          <a:lstStyle/>
          <a:p>
            <a:pPr marL="0" indent="0">
              <a:buNone/>
            </a:pPr>
            <a:r>
              <a:rPr lang="en-US" sz="2000"/>
              <a:t>                                  </a:t>
            </a:r>
          </a:p>
        </p:txBody>
      </p:sp>
      <p:pic>
        <p:nvPicPr>
          <p:cNvPr id="15" name="Picture 7" descr="Different sizes of barbells">
            <a:extLst>
              <a:ext uri="{FF2B5EF4-FFF2-40B4-BE49-F238E27FC236}">
                <a16:creationId xmlns:a16="http://schemas.microsoft.com/office/drawing/2014/main" id="{4341A51F-16C9-F93E-9FD8-58E28317BA66}"/>
              </a:ext>
            </a:extLst>
          </p:cNvPr>
          <p:cNvPicPr>
            <a:picLocks noChangeAspect="1"/>
          </p:cNvPicPr>
          <p:nvPr/>
        </p:nvPicPr>
        <p:blipFill rotWithShape="1">
          <a:blip r:embed="rId2"/>
          <a:srcRect l="24901" r="6789" b="-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32C05019-E305-4B4E-8EB0-DCB16598203F}"/>
              </a:ext>
            </a:extLst>
          </p:cNvPr>
          <p:cNvSpPr txBox="1"/>
          <p:nvPr/>
        </p:nvSpPr>
        <p:spPr>
          <a:xfrm>
            <a:off x="1399309" y="4565626"/>
            <a:ext cx="9637737" cy="369332"/>
          </a:xfrm>
          <a:prstGeom prst="rect">
            <a:avLst/>
          </a:prstGeom>
          <a:noFill/>
        </p:spPr>
        <p:txBody>
          <a:bodyPr wrap="square" rtlCol="0">
            <a:spAutoFit/>
          </a:bodyPr>
          <a:lstStyle/>
          <a:p>
            <a:pPr>
              <a:spcAft>
                <a:spcPts val="600"/>
              </a:spcAft>
            </a:pPr>
            <a:r>
              <a:rPr lang="en-US" dirty="0"/>
              <a:t>                </a:t>
            </a:r>
            <a:endParaRPr lang="en-US" sz="2400" b="1">
              <a:latin typeface="Algerian" panose="04020705040A02060702" pitchFamily="82" charset="0"/>
            </a:endParaRPr>
          </a:p>
        </p:txBody>
      </p:sp>
    </p:spTree>
    <p:extLst>
      <p:ext uri="{BB962C8B-B14F-4D97-AF65-F5344CB8AC3E}">
        <p14:creationId xmlns:p14="http://schemas.microsoft.com/office/powerpoint/2010/main" val="22459338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Explore :</a:t>
            </a:r>
          </a:p>
        </p:txBody>
      </p:sp>
      <p:pic>
        <p:nvPicPr>
          <p:cNvPr id="6" name="Picture 6">
            <a:extLst>
              <a:ext uri="{FF2B5EF4-FFF2-40B4-BE49-F238E27FC236}">
                <a16:creationId xmlns:a16="http://schemas.microsoft.com/office/drawing/2014/main" id="{73CF2934-D376-15A8-B702-307DE8EB6600}"/>
              </a:ext>
            </a:extLst>
          </p:cNvPr>
          <p:cNvPicPr>
            <a:picLocks noGrp="1" noChangeAspect="1"/>
          </p:cNvPicPr>
          <p:nvPr>
            <p:ph idx="1"/>
          </p:nvPr>
        </p:nvPicPr>
        <p:blipFill rotWithShape="1">
          <a:blip r:embed="rId2"/>
          <a:srcRect l="832" t="6780" r="3329" b="27361"/>
          <a:stretch/>
        </p:blipFill>
        <p:spPr>
          <a:xfrm>
            <a:off x="2260341" y="1696837"/>
            <a:ext cx="6598185" cy="4102887"/>
          </a:xfrm>
        </p:spPr>
      </p:pic>
    </p:spTree>
    <p:extLst>
      <p:ext uri="{BB962C8B-B14F-4D97-AF65-F5344CB8AC3E}">
        <p14:creationId xmlns:p14="http://schemas.microsoft.com/office/powerpoint/2010/main" val="32730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About Trainers:</a:t>
            </a:r>
          </a:p>
        </p:txBody>
      </p:sp>
      <p:pic>
        <p:nvPicPr>
          <p:cNvPr id="6" name="Picture 6" descr="A picture containing text, screenshot, monitor, screen&#10;&#10;Description automatically generated">
            <a:extLst>
              <a:ext uri="{FF2B5EF4-FFF2-40B4-BE49-F238E27FC236}">
                <a16:creationId xmlns:a16="http://schemas.microsoft.com/office/drawing/2014/main" id="{1EE88AD1-282D-E638-1807-737734562D12}"/>
              </a:ext>
            </a:extLst>
          </p:cNvPr>
          <p:cNvPicPr>
            <a:picLocks noGrp="1" noChangeAspect="1"/>
          </p:cNvPicPr>
          <p:nvPr>
            <p:ph idx="1"/>
          </p:nvPr>
        </p:nvPicPr>
        <p:blipFill rotWithShape="1">
          <a:blip r:embed="rId2"/>
          <a:srcRect t="6914" r="4854" b="6420"/>
          <a:stretch/>
        </p:blipFill>
        <p:spPr>
          <a:xfrm>
            <a:off x="2228144" y="2126132"/>
            <a:ext cx="7360198" cy="4447306"/>
          </a:xfrm>
        </p:spPr>
      </p:pic>
    </p:spTree>
    <p:extLst>
      <p:ext uri="{BB962C8B-B14F-4D97-AF65-F5344CB8AC3E}">
        <p14:creationId xmlns:p14="http://schemas.microsoft.com/office/powerpoint/2010/main" val="179654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Client:</a:t>
            </a:r>
          </a:p>
        </p:txBody>
      </p:sp>
      <p:pic>
        <p:nvPicPr>
          <p:cNvPr id="6" name="Picture 6" descr="Graphical user interface, website&#10;&#10;Description automatically generated">
            <a:extLst>
              <a:ext uri="{FF2B5EF4-FFF2-40B4-BE49-F238E27FC236}">
                <a16:creationId xmlns:a16="http://schemas.microsoft.com/office/drawing/2014/main" id="{C3018779-FA31-90D7-FCC8-B4C01C5FA3FB}"/>
              </a:ext>
            </a:extLst>
          </p:cNvPr>
          <p:cNvPicPr>
            <a:picLocks noGrp="1" noChangeAspect="1"/>
          </p:cNvPicPr>
          <p:nvPr>
            <p:ph idx="1"/>
          </p:nvPr>
        </p:nvPicPr>
        <p:blipFill rotWithShape="1">
          <a:blip r:embed="rId2"/>
          <a:srcRect t="12592" r="9015" b="30370"/>
          <a:stretch/>
        </p:blipFill>
        <p:spPr>
          <a:xfrm>
            <a:off x="2238876" y="1718301"/>
            <a:ext cx="7038322" cy="4070276"/>
          </a:xfrm>
        </p:spPr>
      </p:pic>
    </p:spTree>
    <p:extLst>
      <p:ext uri="{BB962C8B-B14F-4D97-AF65-F5344CB8AC3E}">
        <p14:creationId xmlns:p14="http://schemas.microsoft.com/office/powerpoint/2010/main" val="3194274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Link for Booking:</a:t>
            </a:r>
          </a:p>
        </p:txBody>
      </p:sp>
      <p:pic>
        <p:nvPicPr>
          <p:cNvPr id="5" name="Picture 6" descr="A picture containing text, monitor, screen, screenshot&#10;&#10;Description automatically generated">
            <a:extLst>
              <a:ext uri="{FF2B5EF4-FFF2-40B4-BE49-F238E27FC236}">
                <a16:creationId xmlns:a16="http://schemas.microsoft.com/office/drawing/2014/main" id="{05704541-013C-2E0D-765C-2C5662BDB29C}"/>
              </a:ext>
            </a:extLst>
          </p:cNvPr>
          <p:cNvPicPr>
            <a:picLocks noGrp="1" noChangeAspect="1"/>
          </p:cNvPicPr>
          <p:nvPr>
            <p:ph idx="1"/>
          </p:nvPr>
        </p:nvPicPr>
        <p:blipFill rotWithShape="1">
          <a:blip r:embed="rId2"/>
          <a:srcRect l="1387" t="10617" r="7212" b="4691"/>
          <a:stretch/>
        </p:blipFill>
        <p:spPr>
          <a:xfrm>
            <a:off x="2142285" y="1847090"/>
            <a:ext cx="7070512" cy="4221833"/>
          </a:xfrm>
        </p:spPr>
      </p:pic>
    </p:spTree>
    <p:extLst>
      <p:ext uri="{BB962C8B-B14F-4D97-AF65-F5344CB8AC3E}">
        <p14:creationId xmlns:p14="http://schemas.microsoft.com/office/powerpoint/2010/main" val="854607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Booking:</a:t>
            </a:r>
          </a:p>
        </p:txBody>
      </p:sp>
      <p:pic>
        <p:nvPicPr>
          <p:cNvPr id="9" name="Picture 9" descr="A screenshot of a computer&#10;&#10;Description automatically generated">
            <a:extLst>
              <a:ext uri="{FF2B5EF4-FFF2-40B4-BE49-F238E27FC236}">
                <a16:creationId xmlns:a16="http://schemas.microsoft.com/office/drawing/2014/main" id="{741A0F3A-0DB8-F8CF-B13D-53955BCBBB84}"/>
              </a:ext>
            </a:extLst>
          </p:cNvPr>
          <p:cNvPicPr>
            <a:picLocks noGrp="1" noChangeAspect="1"/>
          </p:cNvPicPr>
          <p:nvPr>
            <p:ph idx="1"/>
          </p:nvPr>
        </p:nvPicPr>
        <p:blipFill>
          <a:blip r:embed="rId2"/>
          <a:stretch>
            <a:fillRect/>
          </a:stretch>
        </p:blipFill>
        <p:spPr>
          <a:xfrm>
            <a:off x="2228144" y="1825625"/>
            <a:ext cx="7735712" cy="4845028"/>
          </a:xfrm>
        </p:spPr>
      </p:pic>
    </p:spTree>
    <p:extLst>
      <p:ext uri="{BB962C8B-B14F-4D97-AF65-F5344CB8AC3E}">
        <p14:creationId xmlns:p14="http://schemas.microsoft.com/office/powerpoint/2010/main" val="3812235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824B-24CD-834A-34F5-70084D2B98DE}"/>
              </a:ext>
            </a:extLst>
          </p:cNvPr>
          <p:cNvSpPr>
            <a:spLocks noGrp="1"/>
          </p:cNvSpPr>
          <p:nvPr>
            <p:ph type="title"/>
          </p:nvPr>
        </p:nvSpPr>
        <p:spPr/>
        <p:txBody>
          <a:bodyPr/>
          <a:lstStyle/>
          <a:p>
            <a:r>
              <a:rPr lang="en-US" dirty="0">
                <a:cs typeface="Calibri Light"/>
              </a:rPr>
              <a:t>User Register:</a:t>
            </a:r>
            <a:endParaRPr lang="en-US" dirty="0"/>
          </a:p>
        </p:txBody>
      </p:sp>
      <p:pic>
        <p:nvPicPr>
          <p:cNvPr id="4" name="Picture 4" descr="Graphical user interface&#10;&#10;Description automatically generated">
            <a:extLst>
              <a:ext uri="{FF2B5EF4-FFF2-40B4-BE49-F238E27FC236}">
                <a16:creationId xmlns:a16="http://schemas.microsoft.com/office/drawing/2014/main" id="{F2E8F13C-7966-D1F8-47DC-31A2369223BB}"/>
              </a:ext>
            </a:extLst>
          </p:cNvPr>
          <p:cNvPicPr>
            <a:picLocks noGrp="1" noChangeAspect="1"/>
          </p:cNvPicPr>
          <p:nvPr>
            <p:ph idx="1"/>
          </p:nvPr>
        </p:nvPicPr>
        <p:blipFill rotWithShape="1">
          <a:blip r:embed="rId2"/>
          <a:srcRect t="5679" r="2913" b="3457"/>
          <a:stretch/>
        </p:blipFill>
        <p:spPr>
          <a:xfrm>
            <a:off x="2228144" y="1428527"/>
            <a:ext cx="7510402" cy="4597757"/>
          </a:xfrm>
        </p:spPr>
      </p:pic>
    </p:spTree>
    <p:extLst>
      <p:ext uri="{BB962C8B-B14F-4D97-AF65-F5344CB8AC3E}">
        <p14:creationId xmlns:p14="http://schemas.microsoft.com/office/powerpoint/2010/main" val="2662417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View Week plans:</a:t>
            </a:r>
          </a:p>
        </p:txBody>
      </p:sp>
      <p:pic>
        <p:nvPicPr>
          <p:cNvPr id="6" name="Picture 6" descr="Graphical user interface, text, application&#10;&#10;Description automatically generated">
            <a:extLst>
              <a:ext uri="{FF2B5EF4-FFF2-40B4-BE49-F238E27FC236}">
                <a16:creationId xmlns:a16="http://schemas.microsoft.com/office/drawing/2014/main" id="{5F3425F5-60CE-EEE9-8D43-90EFF233E6E4}"/>
              </a:ext>
            </a:extLst>
          </p:cNvPr>
          <p:cNvPicPr>
            <a:picLocks noGrp="1" noChangeAspect="1"/>
          </p:cNvPicPr>
          <p:nvPr>
            <p:ph idx="1"/>
          </p:nvPr>
        </p:nvPicPr>
        <p:blipFill rotWithShape="1">
          <a:blip r:embed="rId2"/>
          <a:srcRect t="6173" r="5686" b="2716"/>
          <a:stretch/>
        </p:blipFill>
        <p:spPr>
          <a:xfrm>
            <a:off x="510961" y="1761232"/>
            <a:ext cx="6963117" cy="4608499"/>
          </a:xfrm>
        </p:spPr>
      </p:pic>
    </p:spTree>
    <p:extLst>
      <p:ext uri="{BB962C8B-B14F-4D97-AF65-F5344CB8AC3E}">
        <p14:creationId xmlns:p14="http://schemas.microsoft.com/office/powerpoint/2010/main" val="4239768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Graphical user interface, text&#10;&#10;Description automatically generated">
            <a:extLst>
              <a:ext uri="{FF2B5EF4-FFF2-40B4-BE49-F238E27FC236}">
                <a16:creationId xmlns:a16="http://schemas.microsoft.com/office/drawing/2014/main" id="{549780ED-5469-87DD-1C6F-07DF765218B7}"/>
              </a:ext>
            </a:extLst>
          </p:cNvPr>
          <p:cNvPicPr>
            <a:picLocks noGrp="1" noChangeAspect="1"/>
          </p:cNvPicPr>
          <p:nvPr>
            <p:ph idx="1"/>
          </p:nvPr>
        </p:nvPicPr>
        <p:blipFill rotWithShape="1">
          <a:blip r:embed="rId2"/>
          <a:srcRect t="7654" r="3190" b="4444"/>
          <a:stretch/>
        </p:blipFill>
        <p:spPr>
          <a:xfrm>
            <a:off x="2228144" y="1568048"/>
            <a:ext cx="7488943" cy="4415165"/>
          </a:xfrm>
        </p:spPr>
      </p:pic>
    </p:spTree>
    <p:extLst>
      <p:ext uri="{BB962C8B-B14F-4D97-AF65-F5344CB8AC3E}">
        <p14:creationId xmlns:p14="http://schemas.microsoft.com/office/powerpoint/2010/main" val="44446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1F8CF4C7-15D9-B319-1CEE-7EB3077777EE}"/>
              </a:ext>
            </a:extLst>
          </p:cNvPr>
          <p:cNvPicPr>
            <a:picLocks noGrp="1" noChangeAspect="1"/>
          </p:cNvPicPr>
          <p:nvPr>
            <p:ph idx="1"/>
          </p:nvPr>
        </p:nvPicPr>
        <p:blipFill rotWithShape="1">
          <a:blip r:embed="rId2"/>
          <a:srcRect l="277" t="4415" r="3329" b="5077"/>
          <a:stretch/>
        </p:blipFill>
        <p:spPr>
          <a:xfrm>
            <a:off x="2228144" y="687992"/>
            <a:ext cx="7456763" cy="4780189"/>
          </a:xfrm>
        </p:spPr>
      </p:pic>
    </p:spTree>
    <p:extLst>
      <p:ext uri="{BB962C8B-B14F-4D97-AF65-F5344CB8AC3E}">
        <p14:creationId xmlns:p14="http://schemas.microsoft.com/office/powerpoint/2010/main" val="397596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AF4ABE2-381B-4B67-9C0F-27FFD64F7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
            <a:extLst>
              <a:ext uri="{FF2B5EF4-FFF2-40B4-BE49-F238E27FC236}">
                <a16:creationId xmlns:a16="http://schemas.microsoft.com/office/drawing/2014/main" id="{4AA509EC-4C56-4A74-A517-3ECD04C3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2355786"/>
            <a:ext cx="734166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F4474A6-994C-8101-938B-B3D3D24CDDA5}"/>
              </a:ext>
            </a:extLst>
          </p:cNvPr>
          <p:cNvSpPr>
            <a:spLocks noGrp="1"/>
          </p:cNvSpPr>
          <p:nvPr>
            <p:ph type="title"/>
          </p:nvPr>
        </p:nvSpPr>
        <p:spPr>
          <a:xfrm>
            <a:off x="4720689" y="2520377"/>
            <a:ext cx="5822343" cy="2439683"/>
          </a:xfrm>
        </p:spPr>
        <p:txBody>
          <a:bodyPr vert="horz" lIns="91440" tIns="45720" rIns="91440" bIns="45720" rtlCol="0" anchor="b">
            <a:normAutofit/>
          </a:bodyPr>
          <a:lstStyle/>
          <a:p>
            <a:r>
              <a:rPr lang="en-US" sz="5400" kern="1200">
                <a:solidFill>
                  <a:srgbClr val="FFFFFF"/>
                </a:solidFill>
                <a:latin typeface="+mj-lt"/>
                <a:ea typeface="+mj-ea"/>
                <a:cs typeface="+mj-cs"/>
              </a:rPr>
              <a:t>Git hub Link </a:t>
            </a:r>
          </a:p>
        </p:txBody>
      </p:sp>
      <p:sp>
        <p:nvSpPr>
          <p:cNvPr id="3" name="Content Placeholder 2">
            <a:extLst>
              <a:ext uri="{FF2B5EF4-FFF2-40B4-BE49-F238E27FC236}">
                <a16:creationId xmlns:a16="http://schemas.microsoft.com/office/drawing/2014/main" id="{45FD4BF8-BC80-6089-09E4-B7CD4E06A80B}"/>
              </a:ext>
            </a:extLst>
          </p:cNvPr>
          <p:cNvSpPr>
            <a:spLocks noGrp="1"/>
          </p:cNvSpPr>
          <p:nvPr>
            <p:ph idx="1"/>
          </p:nvPr>
        </p:nvSpPr>
        <p:spPr>
          <a:xfrm>
            <a:off x="4720689" y="4963425"/>
            <a:ext cx="6037467" cy="758843"/>
          </a:xfrm>
        </p:spPr>
        <p:txBody>
          <a:bodyPr vert="horz" lIns="91440" tIns="45720" rIns="91440" bIns="45720" rtlCol="0" anchor="t">
            <a:normAutofit/>
          </a:bodyPr>
          <a:lstStyle/>
          <a:p>
            <a:pPr marL="0" indent="0">
              <a:buNone/>
            </a:pPr>
            <a:r>
              <a:rPr lang="en-US" sz="2000" kern="1200" dirty="0">
                <a:solidFill>
                  <a:srgbClr val="FFC000"/>
                </a:solidFill>
                <a:latin typeface="+mn-lt"/>
                <a:ea typeface="+mn-ea"/>
                <a:cs typeface="+mn-cs"/>
                <a:hlinkClick r:id="rId2">
                  <a:extLst>
                    <a:ext uri="{A12FA001-AC4F-418D-AE19-62706E023703}">
                      <ahyp:hlinkClr xmlns:ahyp="http://schemas.microsoft.com/office/drawing/2018/hyperlinkcolor" val="tx"/>
                    </a:ext>
                  </a:extLst>
                </a:hlinkClick>
              </a:rPr>
              <a:t>https://github.com/39palakved/Gym-Managment-Project</a:t>
            </a:r>
            <a:endParaRPr lang="en-US" sz="2000" kern="1200" dirty="0">
              <a:solidFill>
                <a:srgbClr val="FFC000"/>
              </a:solidFill>
              <a:latin typeface="+mn-lt"/>
              <a:cs typeface="Calibri"/>
              <a:hlinkClick r:id="rId2">
                <a:extLst>
                  <a:ext uri="{A12FA001-AC4F-418D-AE19-62706E023703}">
                    <ahyp:hlinkClr xmlns:ahyp="http://schemas.microsoft.com/office/drawing/2018/hyperlinkcolor" val="tx"/>
                  </a:ext>
                </a:extLst>
              </a:hlinkClick>
            </a:endParaRPr>
          </a:p>
        </p:txBody>
      </p:sp>
      <p:sp>
        <p:nvSpPr>
          <p:cNvPr id="89" name="Freeform 5">
            <a:extLst>
              <a:ext uri="{FF2B5EF4-FFF2-40B4-BE49-F238E27FC236}">
                <a16:creationId xmlns:a16="http://schemas.microsoft.com/office/drawing/2014/main" id="{6FBC94C7-2F0E-4FBA-B442-0E0296AAA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
            <a:extLst>
              <a:ext uri="{FF2B5EF4-FFF2-40B4-BE49-F238E27FC236}">
                <a16:creationId xmlns:a16="http://schemas.microsoft.com/office/drawing/2014/main" id="{6CF43A2F-2E6F-44F4-A006-A10CF1DCB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
            <a:extLst>
              <a:ext uri="{FF2B5EF4-FFF2-40B4-BE49-F238E27FC236}">
                <a16:creationId xmlns:a16="http://schemas.microsoft.com/office/drawing/2014/main" id="{F83DA5F0-0D4C-4E74-8A5C-F6CBD391F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A7798713-AB3F-41E3-8CE3-1C1FBCF7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28" y="1120021"/>
            <a:ext cx="3268481"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8A5AF10A-079C-4439-9613-C09410EF6AD4}"/>
              </a:ext>
            </a:extLst>
          </p:cNvPr>
          <p:cNvPicPr>
            <a:picLocks noChangeAspect="1"/>
          </p:cNvPicPr>
          <p:nvPr/>
        </p:nvPicPr>
        <p:blipFill>
          <a:blip r:embed="rId3"/>
          <a:stretch>
            <a:fillRect/>
          </a:stretch>
        </p:blipFill>
        <p:spPr>
          <a:xfrm>
            <a:off x="956395" y="1418907"/>
            <a:ext cx="2961361" cy="2961361"/>
          </a:xfrm>
          <a:prstGeom prst="rect">
            <a:avLst/>
          </a:prstGeom>
        </p:spPr>
      </p:pic>
    </p:spTree>
    <p:extLst>
      <p:ext uri="{BB962C8B-B14F-4D97-AF65-F5344CB8AC3E}">
        <p14:creationId xmlns:p14="http://schemas.microsoft.com/office/powerpoint/2010/main" val="310300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9959-0520-4F50-A585-F70E5FF92832}"/>
              </a:ext>
            </a:extLst>
          </p:cNvPr>
          <p:cNvSpPr>
            <a:spLocks noGrp="1"/>
          </p:cNvSpPr>
          <p:nvPr>
            <p:ph type="title"/>
          </p:nvPr>
        </p:nvSpPr>
        <p:spPr>
          <a:xfrm>
            <a:off x="4965430" y="629268"/>
            <a:ext cx="6586491" cy="1286160"/>
          </a:xfrm>
        </p:spPr>
        <p:txBody>
          <a:bodyPr anchor="b">
            <a:normAutofit/>
          </a:bodyPr>
          <a:lstStyle/>
          <a:p>
            <a:r>
              <a:rPr lang="en-US" dirty="0">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2B873EB7-560B-4B5D-9B20-13514331155E}"/>
              </a:ext>
            </a:extLst>
          </p:cNvPr>
          <p:cNvSpPr>
            <a:spLocks noGrp="1"/>
          </p:cNvSpPr>
          <p:nvPr>
            <p:ph idx="1"/>
          </p:nvPr>
        </p:nvSpPr>
        <p:spPr>
          <a:xfrm>
            <a:off x="4965431" y="2438400"/>
            <a:ext cx="6586489" cy="3785419"/>
          </a:xfrm>
        </p:spPr>
        <p:txBody>
          <a:bodyPr>
            <a:normAutofit/>
          </a:bodyPr>
          <a:lstStyle/>
          <a:p>
            <a:pPr marL="0" indent="0">
              <a:buNone/>
            </a:pPr>
            <a:r>
              <a:rPr lang="en-US" sz="1700" b="1">
                <a:latin typeface="Arial" panose="020B0604020202020204" pitchFamily="34" charset="0"/>
                <a:cs typeface="Arial" panose="020B0604020202020204" pitchFamily="34" charset="0"/>
              </a:rPr>
              <a:t>Gyms are become the essential part of our lives, providing best exercise and  body</a:t>
            </a:r>
          </a:p>
          <a:p>
            <a:pPr marL="0" indent="0">
              <a:buNone/>
            </a:pPr>
            <a:r>
              <a:rPr lang="en-US" sz="1700" b="1">
                <a:latin typeface="Arial" panose="020B0604020202020204" pitchFamily="34" charset="0"/>
                <a:cs typeface="Arial" panose="020B0604020202020204" pitchFamily="34" charset="0"/>
              </a:rPr>
              <a:t>building facilities to our society. Therefore, at the management end there are some necessary steps to maintain the records of every individual including trainer, trainees, and staff But maintaining the records on paper is very difficult So, it is necessary to have a computerized system that manages all these issues.</a:t>
            </a:r>
          </a:p>
          <a:p>
            <a:pPr marL="0" indent="0">
              <a:buNone/>
            </a:pPr>
            <a:r>
              <a:rPr lang="en-US" sz="1700" b="1">
                <a:latin typeface="Arial" panose="020B0604020202020204" pitchFamily="34" charset="0"/>
                <a:cs typeface="Arial" panose="020B0604020202020204" pitchFamily="34" charset="0"/>
              </a:rPr>
              <a:t>Thus working on the management system for Gym Industry are the basis of our</a:t>
            </a:r>
            <a:br>
              <a:rPr lang="en-US" sz="1700" b="1">
                <a:latin typeface="Arial" panose="020B0604020202020204" pitchFamily="34" charset="0"/>
                <a:cs typeface="Arial" panose="020B0604020202020204" pitchFamily="34" charset="0"/>
              </a:rPr>
            </a:br>
            <a:r>
              <a:rPr lang="en-US" sz="1700" b="1">
                <a:latin typeface="Arial" panose="020B0604020202020204" pitchFamily="34" charset="0"/>
                <a:cs typeface="Arial" panose="020B0604020202020204" pitchFamily="34" charset="0"/>
              </a:rPr>
              <a:t>project. We have developed an automated version of the manual system, named as Gymnasium Management System. This system also provides excellent security of data at to its user.</a:t>
            </a:r>
          </a:p>
        </p:txBody>
      </p:sp>
      <p:pic>
        <p:nvPicPr>
          <p:cNvPr id="6" name="Picture 4" descr="Kettlebells on the floor">
            <a:extLst>
              <a:ext uri="{FF2B5EF4-FFF2-40B4-BE49-F238E27FC236}">
                <a16:creationId xmlns:a16="http://schemas.microsoft.com/office/drawing/2014/main" id="{7FDB1F7E-DDAF-1240-C913-EF173F85C4CC}"/>
              </a:ext>
            </a:extLst>
          </p:cNvPr>
          <p:cNvPicPr>
            <a:picLocks noChangeAspect="1"/>
          </p:cNvPicPr>
          <p:nvPr/>
        </p:nvPicPr>
        <p:blipFill rotWithShape="1">
          <a:blip r:embed="rId2"/>
          <a:srcRect l="48360" r="6587" b="-3"/>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478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4B4282-0C9A-4EB3-90F7-49D75B5CEC2F}"/>
              </a:ext>
            </a:extLst>
          </p:cNvPr>
          <p:cNvSpPr>
            <a:spLocks noGrp="1"/>
          </p:cNvSpPr>
          <p:nvPr>
            <p:ph type="ctrTitle"/>
          </p:nvPr>
        </p:nvSpPr>
        <p:spPr/>
        <p:txBody>
          <a:bodyPr/>
          <a:lstStyle/>
          <a:p>
            <a:r>
              <a:rPr lang="en-US" dirty="0"/>
              <a:t>     </a:t>
            </a:r>
            <a:r>
              <a:rPr lang="en-US" sz="6000" b="1" dirty="0">
                <a:solidFill>
                  <a:srgbClr val="C00000"/>
                </a:solidFill>
              </a:rPr>
              <a:t>THE END</a:t>
            </a:r>
            <a:br>
              <a:rPr lang="en-US" sz="6000" b="1" dirty="0">
                <a:solidFill>
                  <a:srgbClr val="C00000"/>
                </a:solidFill>
              </a:rPr>
            </a:br>
            <a:r>
              <a:rPr lang="en-US" b="1" dirty="0">
                <a:solidFill>
                  <a:srgbClr val="C00000"/>
                </a:solidFill>
              </a:rPr>
              <a:t>        </a:t>
            </a:r>
            <a:r>
              <a:rPr lang="en-US" sz="6000" b="1" dirty="0">
                <a:solidFill>
                  <a:srgbClr val="C00000"/>
                </a:solidFill>
              </a:rPr>
              <a:t> THANK YOU !!</a:t>
            </a:r>
          </a:p>
        </p:txBody>
      </p:sp>
      <p:sp>
        <p:nvSpPr>
          <p:cNvPr id="14" name="Subtitle 13">
            <a:extLst>
              <a:ext uri="{FF2B5EF4-FFF2-40B4-BE49-F238E27FC236}">
                <a16:creationId xmlns:a16="http://schemas.microsoft.com/office/drawing/2014/main" id="{2FACF954-9939-44AA-8254-44C503DE59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32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8963-E6FC-48B4-82A7-34061319087D}"/>
              </a:ext>
            </a:extLst>
          </p:cNvPr>
          <p:cNvSpPr>
            <a:spLocks noGrp="1"/>
          </p:cNvSpPr>
          <p:nvPr>
            <p:ph type="title"/>
          </p:nvPr>
        </p:nvSpPr>
        <p:spPr>
          <a:xfrm>
            <a:off x="621792" y="1161288"/>
            <a:ext cx="3602736" cy="4526280"/>
          </a:xfrm>
        </p:spPr>
        <p:txBody>
          <a:bodyPr>
            <a:normAutofit/>
          </a:bodyPr>
          <a:lstStyle/>
          <a:p>
            <a:r>
              <a:rPr lang="en-US" sz="4000" b="1">
                <a:latin typeface="Arial Rounded MT Bold" panose="020F0704030504030204" pitchFamily="34" charset="0"/>
              </a:rPr>
              <a:t>Project scope</a:t>
            </a:r>
            <a:r>
              <a:rPr lang="en-US" sz="4000"/>
              <a:t>:</a:t>
            </a:r>
          </a:p>
        </p:txBody>
      </p:sp>
      <p:graphicFrame>
        <p:nvGraphicFramePr>
          <p:cNvPr id="18" name="Content Placeholder 6">
            <a:extLst>
              <a:ext uri="{FF2B5EF4-FFF2-40B4-BE49-F238E27FC236}">
                <a16:creationId xmlns:a16="http://schemas.microsoft.com/office/drawing/2014/main" id="{BFA13183-9978-9B88-DDC1-BB61C7CFBFE1}"/>
              </a:ext>
            </a:extLst>
          </p:cNvPr>
          <p:cNvGraphicFramePr>
            <a:graphicFrameLocks noGrp="1"/>
          </p:cNvGraphicFramePr>
          <p:nvPr>
            <p:ph idx="1"/>
            <p:extLst>
              <p:ext uri="{D42A27DB-BD31-4B8C-83A1-F6EECF244321}">
                <p14:modId xmlns:p14="http://schemas.microsoft.com/office/powerpoint/2010/main" val="2942646282"/>
              </p:ext>
            </p:extLst>
          </p:nvPr>
        </p:nvGraphicFramePr>
        <p:xfrm>
          <a:off x="5260590" y="730318"/>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04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45661-1CE2-423C-8116-FBBBF4234CAD}"/>
              </a:ext>
            </a:extLst>
          </p:cNvPr>
          <p:cNvSpPr>
            <a:spLocks noGrp="1"/>
          </p:cNvSpPr>
          <p:nvPr>
            <p:ph type="title"/>
          </p:nvPr>
        </p:nvSpPr>
        <p:spPr>
          <a:xfrm>
            <a:off x="1171074" y="1396686"/>
            <a:ext cx="3240506" cy="4064628"/>
          </a:xfrm>
        </p:spPr>
        <p:txBody>
          <a:bodyPr>
            <a:normAutofit/>
          </a:bodyPr>
          <a:lstStyle/>
          <a:p>
            <a:r>
              <a:rPr lang="en-US">
                <a:solidFill>
                  <a:srgbClr val="FFFFFF"/>
                </a:solidFill>
                <a:latin typeface="Arial Rounded MT Bold" panose="020F0704030504030204" pitchFamily="34" charset="0"/>
              </a:rPr>
              <a:t>Project Goal:</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6C7F04-1797-4A10-8C4A-AD20AD908D5F}"/>
              </a:ext>
            </a:extLst>
          </p:cNvPr>
          <p:cNvSpPr>
            <a:spLocks noGrp="1"/>
          </p:cNvSpPr>
          <p:nvPr>
            <p:ph idx="1"/>
          </p:nvPr>
        </p:nvSpPr>
        <p:spPr>
          <a:xfrm>
            <a:off x="5370153" y="1526033"/>
            <a:ext cx="5536397" cy="3935281"/>
          </a:xfrm>
        </p:spPr>
        <p:txBody>
          <a:bodyPr>
            <a:normAutofit/>
          </a:bodyPr>
          <a:lstStyle/>
          <a:p>
            <a:r>
              <a:rPr lang="en-US" sz="2000" b="1"/>
              <a:t>To remove the manual or paper work in the Fitness club.</a:t>
            </a:r>
          </a:p>
          <a:p>
            <a:r>
              <a:rPr lang="en-US" sz="2000" b="1"/>
              <a:t>Provide a platform with interactive user interface for both customer and admin.</a:t>
            </a:r>
          </a:p>
          <a:p>
            <a:r>
              <a:rPr lang="en-US" sz="2000" b="1"/>
              <a:t>Save the time of both admin and customer.</a:t>
            </a:r>
          </a:p>
          <a:p>
            <a:r>
              <a:rPr lang="en-US" sz="2000" b="1"/>
              <a:t>Get online plans in effective manners.</a:t>
            </a:r>
          </a:p>
          <a:p>
            <a:r>
              <a:rPr lang="en-US" sz="2000" b="1"/>
              <a:t>To save cost of each user.</a:t>
            </a:r>
          </a:p>
          <a:p>
            <a:r>
              <a:rPr lang="en-US" sz="2000" b="1"/>
              <a:t>The one who cannot afford gym packages ,also get benefits by viewing different exercise , diet plan tutorials.</a:t>
            </a:r>
          </a:p>
          <a:p>
            <a:r>
              <a:rPr lang="en-US" sz="2000" b="1"/>
              <a:t>User friendly.</a:t>
            </a:r>
          </a:p>
          <a:p>
            <a:endParaRPr lang="en-US" sz="2000"/>
          </a:p>
        </p:txBody>
      </p:sp>
    </p:spTree>
    <p:extLst>
      <p:ext uri="{BB962C8B-B14F-4D97-AF65-F5344CB8AC3E}">
        <p14:creationId xmlns:p14="http://schemas.microsoft.com/office/powerpoint/2010/main" val="108600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1551701-51A6-469A-9221-4EFD85623E0A}"/>
              </a:ext>
            </a:extLst>
          </p:cNvPr>
          <p:cNvSpPr>
            <a:spLocks noGrp="1"/>
          </p:cNvSpPr>
          <p:nvPr>
            <p:ph type="title"/>
          </p:nvPr>
        </p:nvSpPr>
        <p:spPr>
          <a:xfrm>
            <a:off x="838200" y="365125"/>
            <a:ext cx="5393361" cy="1325563"/>
          </a:xfrm>
        </p:spPr>
        <p:txBody>
          <a:bodyPr>
            <a:normAutofit/>
          </a:bodyPr>
          <a:lstStyle/>
          <a:p>
            <a:r>
              <a:rPr lang="en-US" dirty="0">
                <a:latin typeface="Arial Rounded MT Bold" panose="020F0704030504030204" pitchFamily="34" charset="0"/>
              </a:rPr>
              <a:t>Software Tools &amp; Techniques</a:t>
            </a:r>
          </a:p>
        </p:txBody>
      </p:sp>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C2C93A8-952D-29FC-5898-0EE90B771A16}"/>
              </a:ext>
            </a:extLst>
          </p:cNvPr>
          <p:cNvGraphicFramePr>
            <a:graphicFrameLocks noGrp="1"/>
          </p:cNvGraphicFramePr>
          <p:nvPr>
            <p:ph idx="1"/>
            <p:extLst>
              <p:ext uri="{D42A27DB-BD31-4B8C-83A1-F6EECF244321}">
                <p14:modId xmlns:p14="http://schemas.microsoft.com/office/powerpoint/2010/main" val="304839728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726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latin typeface="Arial Rounded MT Bold" panose="020F0704030504030204" pitchFamily="34" charset="0"/>
              </a:rPr>
              <a:t>Modules: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r>
              <a:rPr lang="en-US" b="1">
                <a:latin typeface="Arial Narrow"/>
              </a:rPr>
              <a:t>Admin </a:t>
            </a:r>
            <a:endParaRPr lang="en-US" b="1">
              <a:latin typeface="Arial Narrow" panose="020B0606020202030204" pitchFamily="34" charset="0"/>
            </a:endParaRPr>
          </a:p>
          <a:p>
            <a:r>
              <a:rPr lang="en-US" b="1">
                <a:latin typeface="Arial Narrow"/>
              </a:rPr>
              <a:t>Customer</a:t>
            </a:r>
            <a:endParaRPr lang="en-US" b="1">
              <a:latin typeface="Arial Narrow" panose="020B0606020202030204" pitchFamily="34" charset="0"/>
            </a:endParaRPr>
          </a:p>
          <a:p>
            <a:r>
              <a:rPr lang="en-US" b="1">
                <a:latin typeface="Arial Narrow"/>
              </a:rPr>
              <a:t>Register</a:t>
            </a:r>
            <a:endParaRPr lang="en-US" b="1">
              <a:latin typeface="Arial Narrow" panose="020B0606020202030204" pitchFamily="34" charset="0"/>
            </a:endParaRPr>
          </a:p>
          <a:p>
            <a:r>
              <a:rPr lang="en-US" b="1">
                <a:latin typeface="Arial Narrow"/>
              </a:rPr>
              <a:t>Trainer module</a:t>
            </a:r>
          </a:p>
          <a:p>
            <a:r>
              <a:rPr lang="en-US" b="1">
                <a:latin typeface="Arial Narrow"/>
              </a:rPr>
              <a:t>Contact us</a:t>
            </a:r>
          </a:p>
          <a:p>
            <a:r>
              <a:rPr lang="en-US" b="1">
                <a:latin typeface="Arial Narrow"/>
              </a:rPr>
              <a:t>Start plans</a:t>
            </a:r>
            <a:endParaRPr lang="en-US" b="1">
              <a:latin typeface="Arial Narrow" panose="020B0606020202030204" pitchFamily="34" charset="0"/>
            </a:endParaRPr>
          </a:p>
          <a:p>
            <a:r>
              <a:rPr lang="en-US" b="1">
                <a:latin typeface="Arial Narrow"/>
              </a:rPr>
              <a:t>Explore</a:t>
            </a:r>
            <a:endParaRPr lang="en-US" b="1">
              <a:latin typeface="Arial Narrow" panose="020B0606020202030204" pitchFamily="34" charset="0"/>
            </a:endParaRPr>
          </a:p>
          <a:p>
            <a:pPr marL="0" indent="0">
              <a:buNone/>
            </a:pPr>
            <a:endParaRPr lang="en-US" b="1">
              <a:latin typeface="Arial Narrow" panose="020B0606020202030204" pitchFamily="34" charset="0"/>
            </a:endParaRPr>
          </a:p>
        </p:txBody>
      </p:sp>
    </p:spTree>
    <p:extLst>
      <p:ext uri="{BB962C8B-B14F-4D97-AF65-F5344CB8AC3E}">
        <p14:creationId xmlns:p14="http://schemas.microsoft.com/office/powerpoint/2010/main" val="302795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sz="3700">
                <a:solidFill>
                  <a:srgbClr val="FFFFFF"/>
                </a:solidFill>
                <a:latin typeface="Arial Rounded MT Bold" panose="020F0704030504030204" pitchFamily="34" charset="0"/>
              </a:rPr>
              <a:t>Functionality performed by admin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r>
              <a:rPr lang="en-US" b="1" dirty="0"/>
              <a:t>Login </a:t>
            </a:r>
          </a:p>
          <a:p>
            <a:r>
              <a:rPr lang="en-US" b="1" dirty="0"/>
              <a:t>Manage user</a:t>
            </a:r>
            <a:endParaRPr lang="en-US" b="1" dirty="0">
              <a:cs typeface="Calibri"/>
            </a:endParaRPr>
          </a:p>
          <a:p>
            <a:r>
              <a:rPr lang="en-US" b="1" dirty="0"/>
              <a:t>Message box</a:t>
            </a:r>
          </a:p>
          <a:p>
            <a:r>
              <a:rPr lang="en-US" b="1" dirty="0"/>
              <a:t>Trainer data</a:t>
            </a:r>
            <a:endParaRPr lang="en-US" b="1" dirty="0">
              <a:cs typeface="Calibri"/>
            </a:endParaRPr>
          </a:p>
          <a:p>
            <a:r>
              <a:rPr lang="en-US" b="1" dirty="0"/>
              <a:t>Diet plan</a:t>
            </a:r>
          </a:p>
          <a:p>
            <a:r>
              <a:rPr lang="en-US" b="1" dirty="0"/>
              <a:t>Contact us</a:t>
            </a:r>
            <a:endParaRPr lang="en-US" b="1" dirty="0">
              <a:cs typeface="Calibri"/>
            </a:endParaRPr>
          </a:p>
          <a:p>
            <a:endParaRPr lang="en-US" dirty="0">
              <a:cs typeface="Calibri"/>
            </a:endParaRPr>
          </a:p>
        </p:txBody>
      </p:sp>
    </p:spTree>
    <p:extLst>
      <p:ext uri="{BB962C8B-B14F-4D97-AF65-F5344CB8AC3E}">
        <p14:creationId xmlns:p14="http://schemas.microsoft.com/office/powerpoint/2010/main" val="2792746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latin typeface="Arial Rounded MT Bold" panose="020F0704030504030204" pitchFamily="34" charset="0"/>
              </a:rPr>
              <a:t>Home Page:</a:t>
            </a:r>
          </a:p>
        </p:txBody>
      </p:sp>
      <p:pic>
        <p:nvPicPr>
          <p:cNvPr id="6" name="Picture 6">
            <a:extLst>
              <a:ext uri="{FF2B5EF4-FFF2-40B4-BE49-F238E27FC236}">
                <a16:creationId xmlns:a16="http://schemas.microsoft.com/office/drawing/2014/main" id="{8BF489B0-8225-BCAD-525B-9FA7BF1492C4}"/>
              </a:ext>
            </a:extLst>
          </p:cNvPr>
          <p:cNvPicPr>
            <a:picLocks noGrp="1" noChangeAspect="1"/>
          </p:cNvPicPr>
          <p:nvPr>
            <p:ph idx="1"/>
          </p:nvPr>
        </p:nvPicPr>
        <p:blipFill rotWithShape="1">
          <a:blip r:embed="rId2"/>
          <a:srcRect t="8075" r="4300" b="4327"/>
          <a:stretch/>
        </p:blipFill>
        <p:spPr>
          <a:xfrm>
            <a:off x="2228144" y="1821243"/>
            <a:ext cx="7939734" cy="4720038"/>
          </a:xfrm>
        </p:spPr>
      </p:pic>
    </p:spTree>
    <p:extLst>
      <p:ext uri="{BB962C8B-B14F-4D97-AF65-F5344CB8AC3E}">
        <p14:creationId xmlns:p14="http://schemas.microsoft.com/office/powerpoint/2010/main" val="86238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a:rPr>
              <a:t>Features:</a:t>
            </a:r>
          </a:p>
        </p:txBody>
      </p:sp>
      <p:pic>
        <p:nvPicPr>
          <p:cNvPr id="8" name="Picture 8" descr="A screenshot of a video game&#10;&#10;Description automatically generated">
            <a:extLst>
              <a:ext uri="{FF2B5EF4-FFF2-40B4-BE49-F238E27FC236}">
                <a16:creationId xmlns:a16="http://schemas.microsoft.com/office/drawing/2014/main" id="{C0A3C26C-2FDB-07B0-B5AA-149970258588}"/>
              </a:ext>
            </a:extLst>
          </p:cNvPr>
          <p:cNvPicPr>
            <a:picLocks noGrp="1" noChangeAspect="1"/>
          </p:cNvPicPr>
          <p:nvPr>
            <p:ph idx="1"/>
          </p:nvPr>
        </p:nvPicPr>
        <p:blipFill rotWithShape="1">
          <a:blip r:embed="rId2"/>
          <a:srcRect t="9877" r="7534" b="27901"/>
          <a:stretch/>
        </p:blipFill>
        <p:spPr>
          <a:xfrm>
            <a:off x="2228144" y="2254921"/>
            <a:ext cx="6329949" cy="3651953"/>
          </a:xfrm>
        </p:spPr>
      </p:pic>
    </p:spTree>
    <p:extLst>
      <p:ext uri="{BB962C8B-B14F-4D97-AF65-F5344CB8AC3E}">
        <p14:creationId xmlns:p14="http://schemas.microsoft.com/office/powerpoint/2010/main" val="1347902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207</TotalTime>
  <Words>519</Words>
  <Application>Microsoft Office PowerPoint</Application>
  <PresentationFormat>Widescreen</PresentationFormat>
  <Paragraphs>110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FITNESS GYM MANAGEMENT SYSTEM</vt:lpstr>
      <vt:lpstr>INTRODUCTION:</vt:lpstr>
      <vt:lpstr>Project scope:</vt:lpstr>
      <vt:lpstr>Project Goal:</vt:lpstr>
      <vt:lpstr>Software Tools &amp; Techniques</vt:lpstr>
      <vt:lpstr>Modules:</vt:lpstr>
      <vt:lpstr>Functionality performed by admin</vt:lpstr>
      <vt:lpstr>Home Page:</vt:lpstr>
      <vt:lpstr>Features:</vt:lpstr>
      <vt:lpstr>Explore :</vt:lpstr>
      <vt:lpstr>About Trainers:</vt:lpstr>
      <vt:lpstr>Client:</vt:lpstr>
      <vt:lpstr>Link for Booking:</vt:lpstr>
      <vt:lpstr>Booking:</vt:lpstr>
      <vt:lpstr>User Register:</vt:lpstr>
      <vt:lpstr>View Week plans:</vt:lpstr>
      <vt:lpstr>PowerPoint Presentation</vt:lpstr>
      <vt:lpstr>PowerPoint Presentation</vt:lpstr>
      <vt:lpstr>Git hub Link </vt:lpstr>
      <vt:lpstr>     THE END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fitness Online gym management</dc:title>
  <dc:creator>Azmat Ullah</dc:creator>
  <cp:lastModifiedBy>palak porwal</cp:lastModifiedBy>
  <cp:revision>256</cp:revision>
  <dcterms:created xsi:type="dcterms:W3CDTF">2019-07-10T15:20:28Z</dcterms:created>
  <dcterms:modified xsi:type="dcterms:W3CDTF">2023-01-30T16:57:17Z</dcterms:modified>
</cp:coreProperties>
</file>